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61" r:id="rId3"/>
    <p:sldId id="296" r:id="rId4"/>
    <p:sldId id="257" r:id="rId5"/>
    <p:sldId id="267" r:id="rId6"/>
    <p:sldId id="268" r:id="rId7"/>
    <p:sldId id="271" r:id="rId8"/>
    <p:sldId id="269" r:id="rId9"/>
    <p:sldId id="275" r:id="rId10"/>
    <p:sldId id="276" r:id="rId11"/>
    <p:sldId id="277" r:id="rId12"/>
    <p:sldId id="279" r:id="rId13"/>
    <p:sldId id="281" r:id="rId14"/>
    <p:sldId id="282" r:id="rId15"/>
    <p:sldId id="283" r:id="rId16"/>
    <p:sldId id="297" r:id="rId17"/>
    <p:sldId id="288" r:id="rId18"/>
    <p:sldId id="289" r:id="rId19"/>
    <p:sldId id="290" r:id="rId20"/>
    <p:sldId id="286" r:id="rId21"/>
    <p:sldId id="291" r:id="rId22"/>
    <p:sldId id="285" r:id="rId23"/>
    <p:sldId id="292" r:id="rId24"/>
    <p:sldId id="293" r:id="rId25"/>
    <p:sldId id="295" r:id="rId26"/>
    <p:sldId id="294" r:id="rId27"/>
    <p:sldId id="298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5B"/>
    <a:srgbClr val="53D2FF"/>
    <a:srgbClr val="FFC1D7"/>
    <a:srgbClr val="CFB80B"/>
    <a:srgbClr val="F50057"/>
    <a:srgbClr val="FF5594"/>
    <a:srgbClr val="F75800"/>
    <a:srgbClr val="FF7500"/>
    <a:srgbClr val="EC7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87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19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368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5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33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979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68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169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79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63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38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5FC4B3-A9F6-4904-B073-C20A519FF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999" y="4550230"/>
            <a:ext cx="10909073" cy="957902"/>
          </a:xfrm>
        </p:spPr>
        <p:txBody>
          <a:bodyPr>
            <a:normAutofit/>
          </a:bodyPr>
          <a:lstStyle/>
          <a:p>
            <a:r>
              <a:rPr lang="pt-BR" sz="6000" dirty="0"/>
              <a:t>Design Tokens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57D7BD-97B0-4D52-B7B6-619B0812A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999" y="5782457"/>
            <a:ext cx="10925101" cy="460536"/>
          </a:xfrm>
        </p:spPr>
        <p:txBody>
          <a:bodyPr>
            <a:normAutofit/>
          </a:bodyPr>
          <a:lstStyle/>
          <a:p>
            <a:r>
              <a:rPr lang="pt-BR" sz="1600" dirty="0"/>
              <a:t>Padronizando folhas de estilo entre plataformas</a:t>
            </a: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4" name="CaixaDeTexto 403">
            <a:extLst>
              <a:ext uri="{FF2B5EF4-FFF2-40B4-BE49-F238E27FC236}">
                <a16:creationId xmlns:a16="http://schemas.microsoft.com/office/drawing/2014/main" id="{C68B1DEA-CA24-4CAE-B1FA-0FB80270A0BE}"/>
              </a:ext>
            </a:extLst>
          </p:cNvPr>
          <p:cNvSpPr txBox="1"/>
          <p:nvPr/>
        </p:nvSpPr>
        <p:spPr>
          <a:xfrm flipH="1">
            <a:off x="9314835" y="6442165"/>
            <a:ext cx="282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Mateus Zocateli Ferreira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2DA68F0-D13B-432D-9151-6AF70BECA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3334" y="329262"/>
            <a:ext cx="8184315" cy="408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92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Hoje</a:t>
            </a:r>
          </a:p>
        </p:txBody>
      </p:sp>
      <p:pic>
        <p:nvPicPr>
          <p:cNvPr id="6" name="Imagem 5" descr="Uma imagem contendo desenho&#10;&#10;Descrição gerada automaticamente">
            <a:extLst>
              <a:ext uri="{FF2B5EF4-FFF2-40B4-BE49-F238E27FC236}">
                <a16:creationId xmlns:a16="http://schemas.microsoft.com/office/drawing/2014/main" id="{A4ACC33E-DE61-49F7-AA51-3982E58F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26"/>
          <a:stretch/>
        </p:blipFill>
        <p:spPr>
          <a:xfrm>
            <a:off x="2496371" y="1974757"/>
            <a:ext cx="2507989" cy="2908486"/>
          </a:xfrm>
          <a:prstGeom prst="rect">
            <a:avLst/>
          </a:prstGeom>
        </p:spPr>
      </p:pic>
      <p:pic>
        <p:nvPicPr>
          <p:cNvPr id="8" name="Imagem 7" descr="Fundo preto com letras vermelhas&#10;&#10;Descrição gerada automaticamente">
            <a:extLst>
              <a:ext uri="{FF2B5EF4-FFF2-40B4-BE49-F238E27FC236}">
                <a16:creationId xmlns:a16="http://schemas.microsoft.com/office/drawing/2014/main" id="{B801F044-3F5D-4561-AA5A-BFBFAEB138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4" t="24837" r="24728" b="25706"/>
          <a:stretch/>
        </p:blipFill>
        <p:spPr>
          <a:xfrm>
            <a:off x="6557406" y="2266124"/>
            <a:ext cx="2651125" cy="258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8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Hoje</a:t>
            </a:r>
          </a:p>
        </p:txBody>
      </p:sp>
      <p:pic>
        <p:nvPicPr>
          <p:cNvPr id="6" name="Imagem 5" descr="Uma imagem contendo desenho&#10;&#10;Descrição gerada automaticamente">
            <a:extLst>
              <a:ext uri="{FF2B5EF4-FFF2-40B4-BE49-F238E27FC236}">
                <a16:creationId xmlns:a16="http://schemas.microsoft.com/office/drawing/2014/main" id="{A4ACC33E-DE61-49F7-AA51-3982E58F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26"/>
          <a:stretch/>
        </p:blipFill>
        <p:spPr>
          <a:xfrm>
            <a:off x="547766" y="1873157"/>
            <a:ext cx="2507989" cy="2908486"/>
          </a:xfrm>
          <a:prstGeom prst="rect">
            <a:avLst/>
          </a:prstGeom>
        </p:spPr>
      </p:pic>
      <p:pic>
        <p:nvPicPr>
          <p:cNvPr id="8" name="Imagem 7" descr="Fundo preto com letras vermelhas&#10;&#10;Descrição gerada automaticamente">
            <a:extLst>
              <a:ext uri="{FF2B5EF4-FFF2-40B4-BE49-F238E27FC236}">
                <a16:creationId xmlns:a16="http://schemas.microsoft.com/office/drawing/2014/main" id="{B801F044-3F5D-4561-AA5A-BFBFAEB138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4" t="24837" r="24728" b="25706"/>
          <a:stretch/>
        </p:blipFill>
        <p:spPr>
          <a:xfrm>
            <a:off x="4608801" y="2164524"/>
            <a:ext cx="2651125" cy="2588746"/>
          </a:xfrm>
          <a:prstGeom prst="rect">
            <a:avLst/>
          </a:prstGeom>
        </p:spPr>
      </p:pic>
      <p:pic>
        <p:nvPicPr>
          <p:cNvPr id="2" name="Imagem 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FCE651E-7608-4722-BBF2-E8BACA6FD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72" y="2241961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26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 err="1"/>
              <a:t>Style</a:t>
            </a:r>
            <a:r>
              <a:rPr lang="pt-BR" dirty="0"/>
              <a:t> </a:t>
            </a:r>
            <a:r>
              <a:rPr lang="pt-BR" dirty="0" err="1"/>
              <a:t>Guide</a:t>
            </a:r>
            <a:endParaRPr lang="pt-BR" dirty="0"/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C6B6EFEE-7662-4342-8C8A-DC1AFA80DD35}"/>
              </a:ext>
            </a:extLst>
          </p:cNvPr>
          <p:cNvSpPr txBox="1"/>
          <p:nvPr/>
        </p:nvSpPr>
        <p:spPr>
          <a:xfrm>
            <a:off x="1205948" y="2385391"/>
            <a:ext cx="7810215" cy="563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1484D85B-E408-446A-AFA9-2FF015799E58}"/>
              </a:ext>
            </a:extLst>
          </p:cNvPr>
          <p:cNvGrpSpPr/>
          <p:nvPr/>
        </p:nvGrpSpPr>
        <p:grpSpPr>
          <a:xfrm>
            <a:off x="7904491" y="2177490"/>
            <a:ext cx="4287509" cy="4222236"/>
            <a:chOff x="7904491" y="2097978"/>
            <a:chExt cx="4287509" cy="4222236"/>
          </a:xfrm>
        </p:grpSpPr>
        <p:grpSp>
          <p:nvGrpSpPr>
            <p:cNvPr id="5" name="Gráfico 3">
              <a:extLst>
                <a:ext uri="{FF2B5EF4-FFF2-40B4-BE49-F238E27FC236}">
                  <a16:creationId xmlns:a16="http://schemas.microsoft.com/office/drawing/2014/main" id="{2B580965-FAE3-4F6F-ABF2-B86B9B43A741}"/>
                </a:ext>
              </a:extLst>
            </p:cNvPr>
            <p:cNvGrpSpPr/>
            <p:nvPr/>
          </p:nvGrpSpPr>
          <p:grpSpPr>
            <a:xfrm>
              <a:off x="7904491" y="2097978"/>
              <a:ext cx="4287509" cy="4222236"/>
              <a:chOff x="7780149" y="3100223"/>
              <a:chExt cx="3198445" cy="3149752"/>
            </a:xfrm>
          </p:grpSpPr>
          <p:sp>
            <p:nvSpPr>
              <p:cNvPr id="6" name="Forma Livre: Forma 5">
                <a:extLst>
                  <a:ext uri="{FF2B5EF4-FFF2-40B4-BE49-F238E27FC236}">
                    <a16:creationId xmlns:a16="http://schemas.microsoft.com/office/drawing/2014/main" id="{D0A70E52-3D6F-43DD-8C13-ADF9A45A8023}"/>
                  </a:ext>
                </a:extLst>
              </p:cNvPr>
              <p:cNvSpPr/>
              <p:nvPr/>
            </p:nvSpPr>
            <p:spPr>
              <a:xfrm>
                <a:off x="7898806" y="3154763"/>
                <a:ext cx="3079788" cy="2996536"/>
              </a:xfrm>
              <a:custGeom>
                <a:avLst/>
                <a:gdLst>
                  <a:gd name="connsiteX0" fmla="*/ 2061420 w 3079788"/>
                  <a:gd name="connsiteY0" fmla="*/ -90 h 2996536"/>
                  <a:gd name="connsiteX1" fmla="*/ 908525 w 3079788"/>
                  <a:gd name="connsiteY1" fmla="*/ 624381 h 2996536"/>
                  <a:gd name="connsiteX2" fmla="*/ 802229 w 3079788"/>
                  <a:gd name="connsiteY2" fmla="*/ 1025291 h 2996536"/>
                  <a:gd name="connsiteX3" fmla="*/ 401319 w 3079788"/>
                  <a:gd name="connsiteY3" fmla="*/ 918995 h 2996536"/>
                  <a:gd name="connsiteX4" fmla="*/ 392993 w 3079788"/>
                  <a:gd name="connsiteY4" fmla="*/ 903623 h 2996536"/>
                  <a:gd name="connsiteX5" fmla="*/ -113 w 3079788"/>
                  <a:gd name="connsiteY5" fmla="*/ 1116554 h 2996536"/>
                  <a:gd name="connsiteX6" fmla="*/ 1018148 w 3079788"/>
                  <a:gd name="connsiteY6" fmla="*/ 2996447 h 2996536"/>
                  <a:gd name="connsiteX7" fmla="*/ 3079676 w 3079788"/>
                  <a:gd name="connsiteY7" fmla="*/ 1879809 h 2996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79788" h="2996536">
                    <a:moveTo>
                      <a:pt x="2061420" y="-90"/>
                    </a:moveTo>
                    <a:lnTo>
                      <a:pt x="908525" y="624381"/>
                    </a:lnTo>
                    <a:cubicBezTo>
                      <a:pt x="989880" y="764445"/>
                      <a:pt x="942292" y="943937"/>
                      <a:pt x="802229" y="1025291"/>
                    </a:cubicBezTo>
                    <a:cubicBezTo>
                      <a:pt x="662165" y="1106650"/>
                      <a:pt x="482673" y="1059059"/>
                      <a:pt x="401319" y="918995"/>
                    </a:cubicBezTo>
                    <a:cubicBezTo>
                      <a:pt x="398392" y="913956"/>
                      <a:pt x="395614" y="908829"/>
                      <a:pt x="392993" y="903623"/>
                    </a:cubicBezTo>
                    <a:lnTo>
                      <a:pt x="-113" y="1116554"/>
                    </a:lnTo>
                    <a:lnTo>
                      <a:pt x="1018148" y="2996447"/>
                    </a:lnTo>
                    <a:lnTo>
                      <a:pt x="3079676" y="1879809"/>
                    </a:lnTo>
                    <a:close/>
                  </a:path>
                </a:pathLst>
              </a:custGeom>
              <a:solidFill>
                <a:srgbClr val="F2F2F2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" name="Forma Livre: Forma 6">
                <a:extLst>
                  <a:ext uri="{FF2B5EF4-FFF2-40B4-BE49-F238E27FC236}">
                    <a16:creationId xmlns:a16="http://schemas.microsoft.com/office/drawing/2014/main" id="{F3D2F90A-36CE-4D7D-B522-2E08A81E877B}"/>
                  </a:ext>
                </a:extLst>
              </p:cNvPr>
              <p:cNvSpPr/>
              <p:nvPr/>
            </p:nvSpPr>
            <p:spPr>
              <a:xfrm rot="897391">
                <a:off x="8546985" y="4769411"/>
                <a:ext cx="219095" cy="219095"/>
              </a:xfrm>
              <a:custGeom>
                <a:avLst/>
                <a:gdLst>
                  <a:gd name="connsiteX0" fmla="*/ -113 w 219095"/>
                  <a:gd name="connsiteY0" fmla="*/ -90 h 219095"/>
                  <a:gd name="connsiteX1" fmla="*/ 218983 w 219095"/>
                  <a:gd name="connsiteY1" fmla="*/ -90 h 219095"/>
                  <a:gd name="connsiteX2" fmla="*/ 218983 w 219095"/>
                  <a:gd name="connsiteY2" fmla="*/ 219006 h 219095"/>
                  <a:gd name="connsiteX3" fmla="*/ -113 w 219095"/>
                  <a:gd name="connsiteY3" fmla="*/ 219006 h 219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95" h="219095">
                    <a:moveTo>
                      <a:pt x="-113" y="-90"/>
                    </a:moveTo>
                    <a:lnTo>
                      <a:pt x="218983" y="-90"/>
                    </a:lnTo>
                    <a:lnTo>
                      <a:pt x="218983" y="219006"/>
                    </a:lnTo>
                    <a:lnTo>
                      <a:pt x="-113" y="219006"/>
                    </a:lnTo>
                    <a:close/>
                  </a:path>
                </a:pathLst>
              </a:custGeom>
              <a:solidFill>
                <a:srgbClr val="F50057">
                  <a:alpha val="20000"/>
                </a:srgbClr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8" name="Forma Livre: Forma 7">
                <a:extLst>
                  <a:ext uri="{FF2B5EF4-FFF2-40B4-BE49-F238E27FC236}">
                    <a16:creationId xmlns:a16="http://schemas.microsoft.com/office/drawing/2014/main" id="{148587B1-A4E6-4FAF-8789-2B90D8DFFBD6}"/>
                  </a:ext>
                </a:extLst>
              </p:cNvPr>
              <p:cNvSpPr/>
              <p:nvPr/>
            </p:nvSpPr>
            <p:spPr>
              <a:xfrm>
                <a:off x="8957083" y="5303044"/>
                <a:ext cx="624347" cy="939648"/>
              </a:xfrm>
              <a:custGeom>
                <a:avLst/>
                <a:gdLst>
                  <a:gd name="connsiteX0" fmla="*/ 128535 w 624347"/>
                  <a:gd name="connsiteY0" fmla="*/ 350060 h 939648"/>
                  <a:gd name="connsiteX1" fmla="*/ 5697 w 624347"/>
                  <a:gd name="connsiteY1" fmla="*/ 939559 h 939648"/>
                  <a:gd name="connsiteX2" fmla="*/ 495587 w 624347"/>
                  <a:gd name="connsiteY2" fmla="*/ 589409 h 939648"/>
                  <a:gd name="connsiteX3" fmla="*/ 618425 w 624347"/>
                  <a:gd name="connsiteY3" fmla="*/ -90 h 939648"/>
                  <a:gd name="connsiteX4" fmla="*/ 128535 w 624347"/>
                  <a:gd name="connsiteY4" fmla="*/ 350060 h 939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347" h="939648">
                    <a:moveTo>
                      <a:pt x="128535" y="350060"/>
                    </a:moveTo>
                    <a:cubicBezTo>
                      <a:pt x="-40663" y="609535"/>
                      <a:pt x="5697" y="939559"/>
                      <a:pt x="5697" y="939559"/>
                    </a:cubicBezTo>
                    <a:cubicBezTo>
                      <a:pt x="5697" y="939559"/>
                      <a:pt x="326388" y="848884"/>
                      <a:pt x="495587" y="589409"/>
                    </a:cubicBezTo>
                    <a:cubicBezTo>
                      <a:pt x="664785" y="329930"/>
                      <a:pt x="618425" y="-90"/>
                      <a:pt x="618425" y="-90"/>
                    </a:cubicBezTo>
                    <a:cubicBezTo>
                      <a:pt x="618425" y="-90"/>
                      <a:pt x="297739" y="90585"/>
                      <a:pt x="128535" y="350060"/>
                    </a:cubicBezTo>
                    <a:close/>
                  </a:path>
                </a:pathLst>
              </a:custGeom>
              <a:solidFill>
                <a:srgbClr val="3F3D56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" name="Forma Livre: Forma 8">
                <a:extLst>
                  <a:ext uri="{FF2B5EF4-FFF2-40B4-BE49-F238E27FC236}">
                    <a16:creationId xmlns:a16="http://schemas.microsoft.com/office/drawing/2014/main" id="{65F967DC-1022-428B-B19A-4449A856AFDF}"/>
                  </a:ext>
                </a:extLst>
              </p:cNvPr>
              <p:cNvSpPr/>
              <p:nvPr/>
            </p:nvSpPr>
            <p:spPr>
              <a:xfrm>
                <a:off x="8245852" y="5376174"/>
                <a:ext cx="716189" cy="863499"/>
              </a:xfrm>
              <a:custGeom>
                <a:avLst/>
                <a:gdLst>
                  <a:gd name="connsiteX0" fmla="*/ 716030 w 716189"/>
                  <a:gd name="connsiteY0" fmla="*/ 863410 h 863499"/>
                  <a:gd name="connsiteX1" fmla="*/ 704330 w 716189"/>
                  <a:gd name="connsiteY1" fmla="*/ 861219 h 863499"/>
                  <a:gd name="connsiteX2" fmla="*/ 679792 w 716189"/>
                  <a:gd name="connsiteY2" fmla="*/ 855830 h 863499"/>
                  <a:gd name="connsiteX3" fmla="*/ 189324 w 716189"/>
                  <a:gd name="connsiteY3" fmla="*/ 571531 h 863499"/>
                  <a:gd name="connsiteX4" fmla="*/ -62 w 716189"/>
                  <a:gd name="connsiteY4" fmla="*/ -90 h 863499"/>
                  <a:gd name="connsiteX5" fmla="*/ 501448 w 716189"/>
                  <a:gd name="connsiteY5" fmla="*/ 263176 h 863499"/>
                  <a:gd name="connsiteX6" fmla="*/ 526644 w 716189"/>
                  <a:gd name="connsiteY6" fmla="*/ 291790 h 863499"/>
                  <a:gd name="connsiteX7" fmla="*/ 715986 w 716189"/>
                  <a:gd name="connsiteY7" fmla="*/ 847460 h 863499"/>
                  <a:gd name="connsiteX8" fmla="*/ 716030 w 716189"/>
                  <a:gd name="connsiteY8" fmla="*/ 863410 h 863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6189" h="863499">
                    <a:moveTo>
                      <a:pt x="716030" y="863410"/>
                    </a:moveTo>
                    <a:cubicBezTo>
                      <a:pt x="716030" y="863410"/>
                      <a:pt x="711911" y="862753"/>
                      <a:pt x="704330" y="861219"/>
                    </a:cubicBezTo>
                    <a:cubicBezTo>
                      <a:pt x="698283" y="859993"/>
                      <a:pt x="689958" y="858240"/>
                      <a:pt x="679792" y="855830"/>
                    </a:cubicBezTo>
                    <a:cubicBezTo>
                      <a:pt x="588911" y="834402"/>
                      <a:pt x="347292" y="761969"/>
                      <a:pt x="189324" y="571531"/>
                    </a:cubicBezTo>
                    <a:cubicBezTo>
                      <a:pt x="-8388" y="333067"/>
                      <a:pt x="-62" y="-90"/>
                      <a:pt x="-62" y="-90"/>
                    </a:cubicBezTo>
                    <a:cubicBezTo>
                      <a:pt x="-62" y="-90"/>
                      <a:pt x="302246" y="49032"/>
                      <a:pt x="501448" y="263176"/>
                    </a:cubicBezTo>
                    <a:cubicBezTo>
                      <a:pt x="510080" y="272378"/>
                      <a:pt x="518476" y="281917"/>
                      <a:pt x="526644" y="291790"/>
                    </a:cubicBezTo>
                    <a:cubicBezTo>
                      <a:pt x="698678" y="499273"/>
                      <a:pt x="714715" y="778445"/>
                      <a:pt x="715986" y="847460"/>
                    </a:cubicBezTo>
                    <a:cubicBezTo>
                      <a:pt x="716161" y="857802"/>
                      <a:pt x="716030" y="863410"/>
                      <a:pt x="716030" y="863410"/>
                    </a:cubicBezTo>
                    <a:close/>
                  </a:path>
                </a:pathLst>
              </a:custGeom>
              <a:solidFill>
                <a:srgbClr val="F50057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E926F893-FFB9-4EB7-A78C-9051B6D813CA}"/>
                  </a:ext>
                </a:extLst>
              </p:cNvPr>
              <p:cNvSpPr/>
              <p:nvPr/>
            </p:nvSpPr>
            <p:spPr>
              <a:xfrm>
                <a:off x="8344355" y="5303044"/>
                <a:ext cx="624347" cy="939648"/>
              </a:xfrm>
              <a:custGeom>
                <a:avLst/>
                <a:gdLst>
                  <a:gd name="connsiteX0" fmla="*/ 495586 w 624347"/>
                  <a:gd name="connsiteY0" fmla="*/ 350060 h 939648"/>
                  <a:gd name="connsiteX1" fmla="*/ 618425 w 624347"/>
                  <a:gd name="connsiteY1" fmla="*/ 939559 h 939648"/>
                  <a:gd name="connsiteX2" fmla="*/ 128535 w 624347"/>
                  <a:gd name="connsiteY2" fmla="*/ 589409 h 939648"/>
                  <a:gd name="connsiteX3" fmla="*/ 5697 w 624347"/>
                  <a:gd name="connsiteY3" fmla="*/ -90 h 939648"/>
                  <a:gd name="connsiteX4" fmla="*/ 495586 w 624347"/>
                  <a:gd name="connsiteY4" fmla="*/ 350060 h 939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347" h="939648">
                    <a:moveTo>
                      <a:pt x="495586" y="350060"/>
                    </a:moveTo>
                    <a:cubicBezTo>
                      <a:pt x="664785" y="609535"/>
                      <a:pt x="618425" y="939559"/>
                      <a:pt x="618425" y="939559"/>
                    </a:cubicBezTo>
                    <a:cubicBezTo>
                      <a:pt x="618425" y="939559"/>
                      <a:pt x="297739" y="848884"/>
                      <a:pt x="128535" y="589409"/>
                    </a:cubicBezTo>
                    <a:cubicBezTo>
                      <a:pt x="-40663" y="329930"/>
                      <a:pt x="5697" y="-90"/>
                      <a:pt x="5697" y="-90"/>
                    </a:cubicBezTo>
                    <a:cubicBezTo>
                      <a:pt x="5697" y="-90"/>
                      <a:pt x="326388" y="90585"/>
                      <a:pt x="495586" y="350060"/>
                    </a:cubicBezTo>
                    <a:close/>
                  </a:path>
                </a:pathLst>
              </a:custGeom>
              <a:noFill/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" name="Forma Livre: Forma 10">
                <a:extLst>
                  <a:ext uri="{FF2B5EF4-FFF2-40B4-BE49-F238E27FC236}">
                    <a16:creationId xmlns:a16="http://schemas.microsoft.com/office/drawing/2014/main" id="{4045DCD3-B70A-4569-A786-69AE689A2D27}"/>
                  </a:ext>
                </a:extLst>
              </p:cNvPr>
              <p:cNvSpPr/>
              <p:nvPr/>
            </p:nvSpPr>
            <p:spPr>
              <a:xfrm>
                <a:off x="8743766" y="5639440"/>
                <a:ext cx="218184" cy="610532"/>
              </a:xfrm>
              <a:custGeom>
                <a:avLst/>
                <a:gdLst>
                  <a:gd name="connsiteX0" fmla="*/ 218072 w 218184"/>
                  <a:gd name="connsiteY0" fmla="*/ 584195 h 610532"/>
                  <a:gd name="connsiteX1" fmla="*/ 206416 w 218184"/>
                  <a:gd name="connsiteY1" fmla="*/ 597954 h 610532"/>
                  <a:gd name="connsiteX2" fmla="*/ 195154 w 218184"/>
                  <a:gd name="connsiteY2" fmla="*/ 610443 h 610532"/>
                  <a:gd name="connsiteX3" fmla="*/ 181877 w 218184"/>
                  <a:gd name="connsiteY3" fmla="*/ 592564 h 610532"/>
                  <a:gd name="connsiteX4" fmla="*/ 510 w 218184"/>
                  <a:gd name="connsiteY4" fmla="*/ 40618 h 610532"/>
                  <a:gd name="connsiteX5" fmla="*/ 3533 w 218184"/>
                  <a:gd name="connsiteY5" fmla="*/ -90 h 610532"/>
                  <a:gd name="connsiteX6" fmla="*/ 28729 w 218184"/>
                  <a:gd name="connsiteY6" fmla="*/ 28524 h 610532"/>
                  <a:gd name="connsiteX7" fmla="*/ 218072 w 218184"/>
                  <a:gd name="connsiteY7" fmla="*/ 584195 h 61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184" h="610532">
                    <a:moveTo>
                      <a:pt x="218072" y="584195"/>
                    </a:moveTo>
                    <a:cubicBezTo>
                      <a:pt x="213602" y="589585"/>
                      <a:pt x="209659" y="594186"/>
                      <a:pt x="206416" y="597954"/>
                    </a:cubicBezTo>
                    <a:cubicBezTo>
                      <a:pt x="199230" y="606148"/>
                      <a:pt x="195154" y="610443"/>
                      <a:pt x="195154" y="610443"/>
                    </a:cubicBezTo>
                    <a:cubicBezTo>
                      <a:pt x="195154" y="610443"/>
                      <a:pt x="190203" y="604220"/>
                      <a:pt x="181877" y="592564"/>
                    </a:cubicBezTo>
                    <a:cubicBezTo>
                      <a:pt x="136174" y="528851"/>
                      <a:pt x="-10839" y="302306"/>
                      <a:pt x="510" y="40618"/>
                    </a:cubicBezTo>
                    <a:cubicBezTo>
                      <a:pt x="1123" y="26903"/>
                      <a:pt x="2131" y="13332"/>
                      <a:pt x="3533" y="-90"/>
                    </a:cubicBezTo>
                    <a:cubicBezTo>
                      <a:pt x="12166" y="9112"/>
                      <a:pt x="20561" y="18652"/>
                      <a:pt x="28729" y="28524"/>
                    </a:cubicBezTo>
                    <a:cubicBezTo>
                      <a:pt x="200763" y="236008"/>
                      <a:pt x="216801" y="515180"/>
                      <a:pt x="218072" y="58419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" name="Forma Livre: Forma 11">
                <a:extLst>
                  <a:ext uri="{FF2B5EF4-FFF2-40B4-BE49-F238E27FC236}">
                    <a16:creationId xmlns:a16="http://schemas.microsoft.com/office/drawing/2014/main" id="{F508501B-AEBC-4C1D-8D47-D377DCBF1812}"/>
                  </a:ext>
                </a:extLst>
              </p:cNvPr>
              <p:cNvSpPr/>
              <p:nvPr/>
            </p:nvSpPr>
            <p:spPr>
              <a:xfrm>
                <a:off x="8774426" y="5129249"/>
                <a:ext cx="439020" cy="1120726"/>
              </a:xfrm>
              <a:custGeom>
                <a:avLst/>
                <a:gdLst>
                  <a:gd name="connsiteX0" fmla="*/ 438289 w 439020"/>
                  <a:gd name="connsiteY0" fmla="*/ 569734 h 1120726"/>
                  <a:gd name="connsiteX1" fmla="*/ 195181 w 439020"/>
                  <a:gd name="connsiteY1" fmla="*/ 1120637 h 1120726"/>
                  <a:gd name="connsiteX2" fmla="*/ 506 w 439020"/>
                  <a:gd name="connsiteY2" fmla="*/ 550813 h 1120726"/>
                  <a:gd name="connsiteX3" fmla="*/ 243614 w 439020"/>
                  <a:gd name="connsiteY3" fmla="*/ -90 h 1120726"/>
                  <a:gd name="connsiteX4" fmla="*/ 438289 w 439020"/>
                  <a:gd name="connsiteY4" fmla="*/ 569734 h 1120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9020" h="1120726">
                    <a:moveTo>
                      <a:pt x="438289" y="569734"/>
                    </a:moveTo>
                    <a:cubicBezTo>
                      <a:pt x="424916" y="879211"/>
                      <a:pt x="195181" y="1120637"/>
                      <a:pt x="195181" y="1120637"/>
                    </a:cubicBezTo>
                    <a:cubicBezTo>
                      <a:pt x="195181" y="1120637"/>
                      <a:pt x="-12868" y="860295"/>
                      <a:pt x="506" y="550813"/>
                    </a:cubicBezTo>
                    <a:cubicBezTo>
                      <a:pt x="13879" y="241336"/>
                      <a:pt x="243614" y="-90"/>
                      <a:pt x="243614" y="-90"/>
                    </a:cubicBezTo>
                    <a:cubicBezTo>
                      <a:pt x="243614" y="-90"/>
                      <a:pt x="451663" y="260253"/>
                      <a:pt x="438289" y="569734"/>
                    </a:cubicBezTo>
                    <a:close/>
                  </a:path>
                </a:pathLst>
              </a:custGeom>
              <a:solidFill>
                <a:srgbClr val="F50057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9964B42C-163F-4567-A6FC-47599BB9974D}"/>
                  </a:ext>
                </a:extLst>
              </p:cNvPr>
              <p:cNvSpPr/>
              <p:nvPr/>
            </p:nvSpPr>
            <p:spPr>
              <a:xfrm>
                <a:off x="7898123" y="5743046"/>
                <a:ext cx="57274" cy="57274"/>
              </a:xfrm>
              <a:custGeom>
                <a:avLst/>
                <a:gdLst>
                  <a:gd name="connsiteX0" fmla="*/ 57275 w 57274"/>
                  <a:gd name="connsiteY0" fmla="*/ 28637 h 57274"/>
                  <a:gd name="connsiteX1" fmla="*/ 28637 w 57274"/>
                  <a:gd name="connsiteY1" fmla="*/ 57275 h 57274"/>
                  <a:gd name="connsiteX2" fmla="*/ 0 w 57274"/>
                  <a:gd name="connsiteY2" fmla="*/ 28637 h 57274"/>
                  <a:gd name="connsiteX3" fmla="*/ 28637 w 57274"/>
                  <a:gd name="connsiteY3" fmla="*/ 0 h 57274"/>
                  <a:gd name="connsiteX4" fmla="*/ 57275 w 57274"/>
                  <a:gd name="connsiteY4" fmla="*/ 28637 h 57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274" h="57274">
                    <a:moveTo>
                      <a:pt x="57275" y="28637"/>
                    </a:moveTo>
                    <a:cubicBezTo>
                      <a:pt x="57275" y="44453"/>
                      <a:pt x="44453" y="57275"/>
                      <a:pt x="28637" y="57275"/>
                    </a:cubicBezTo>
                    <a:cubicBezTo>
                      <a:pt x="12821" y="57275"/>
                      <a:pt x="0" y="44454"/>
                      <a:pt x="0" y="28637"/>
                    </a:cubicBezTo>
                    <a:cubicBezTo>
                      <a:pt x="0" y="12821"/>
                      <a:pt x="12821" y="0"/>
                      <a:pt x="28637" y="0"/>
                    </a:cubicBezTo>
                    <a:cubicBezTo>
                      <a:pt x="44453" y="0"/>
                      <a:pt x="57275" y="12821"/>
                      <a:pt x="57275" y="28637"/>
                    </a:cubicBezTo>
                    <a:close/>
                  </a:path>
                </a:pathLst>
              </a:custGeom>
              <a:solidFill>
                <a:srgbClr val="FF6584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5D0A34C3-B3CD-49F0-8195-5C1860EDE972}"/>
                  </a:ext>
                </a:extLst>
              </p:cNvPr>
              <p:cNvSpPr/>
              <p:nvPr/>
            </p:nvSpPr>
            <p:spPr>
              <a:xfrm>
                <a:off x="8494400" y="6241731"/>
                <a:ext cx="1196262" cy="4381"/>
              </a:xfrm>
              <a:custGeom>
                <a:avLst/>
                <a:gdLst>
                  <a:gd name="connsiteX0" fmla="*/ 0 w 1196262"/>
                  <a:gd name="connsiteY0" fmla="*/ 0 h 4381"/>
                  <a:gd name="connsiteX1" fmla="*/ 1196263 w 1196262"/>
                  <a:gd name="connsiteY1" fmla="*/ 0 h 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6262" h="4381">
                    <a:moveTo>
                      <a:pt x="0" y="0"/>
                    </a:moveTo>
                    <a:lnTo>
                      <a:pt x="1196263" y="0"/>
                    </a:lnTo>
                  </a:path>
                </a:pathLst>
              </a:custGeom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96E191C8-755A-4ADB-AAA1-170ABE87D2E7}"/>
                  </a:ext>
                </a:extLst>
              </p:cNvPr>
              <p:cNvSpPr/>
              <p:nvPr/>
            </p:nvSpPr>
            <p:spPr>
              <a:xfrm>
                <a:off x="7780149" y="6241731"/>
                <a:ext cx="565266" cy="4381"/>
              </a:xfrm>
              <a:custGeom>
                <a:avLst/>
                <a:gdLst>
                  <a:gd name="connsiteX0" fmla="*/ 0 w 565266"/>
                  <a:gd name="connsiteY0" fmla="*/ 0 h 4381"/>
                  <a:gd name="connsiteX1" fmla="*/ 565267 w 565266"/>
                  <a:gd name="connsiteY1" fmla="*/ 0 h 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5266" h="4381">
                    <a:moveTo>
                      <a:pt x="0" y="0"/>
                    </a:moveTo>
                    <a:lnTo>
                      <a:pt x="565267" y="0"/>
                    </a:lnTo>
                  </a:path>
                </a:pathLst>
              </a:custGeom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EA7C9ED0-D68A-45C4-8D73-48AEDE1DA58D}"/>
                  </a:ext>
                </a:extLst>
              </p:cNvPr>
              <p:cNvSpPr/>
              <p:nvPr/>
            </p:nvSpPr>
            <p:spPr>
              <a:xfrm>
                <a:off x="8067064" y="5920936"/>
                <a:ext cx="4381" cy="326062"/>
              </a:xfrm>
              <a:custGeom>
                <a:avLst/>
                <a:gdLst>
                  <a:gd name="connsiteX0" fmla="*/ 0 w 4381"/>
                  <a:gd name="connsiteY0" fmla="*/ 326063 h 326062"/>
                  <a:gd name="connsiteX1" fmla="*/ 0 w 4381"/>
                  <a:gd name="connsiteY1" fmla="*/ 0 h 32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81" h="326062">
                    <a:moveTo>
                      <a:pt x="0" y="326063"/>
                    </a:moveTo>
                    <a:lnTo>
                      <a:pt x="0" y="0"/>
                    </a:lnTo>
                  </a:path>
                </a:pathLst>
              </a:custGeom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96994A8B-AE72-400A-88C6-6F7B1352EB71}"/>
                  </a:ext>
                </a:extLst>
              </p:cNvPr>
              <p:cNvSpPr/>
              <p:nvPr/>
            </p:nvSpPr>
            <p:spPr>
              <a:xfrm>
                <a:off x="8020954" y="5874826"/>
                <a:ext cx="92220" cy="92220"/>
              </a:xfrm>
              <a:custGeom>
                <a:avLst/>
                <a:gdLst>
                  <a:gd name="connsiteX0" fmla="*/ 92220 w 92220"/>
                  <a:gd name="connsiteY0" fmla="*/ 46110 h 92220"/>
                  <a:gd name="connsiteX1" fmla="*/ 46110 w 92220"/>
                  <a:gd name="connsiteY1" fmla="*/ 92220 h 92220"/>
                  <a:gd name="connsiteX2" fmla="*/ 0 w 92220"/>
                  <a:gd name="connsiteY2" fmla="*/ 46110 h 92220"/>
                  <a:gd name="connsiteX3" fmla="*/ 46110 w 92220"/>
                  <a:gd name="connsiteY3" fmla="*/ 0 h 92220"/>
                  <a:gd name="connsiteX4" fmla="*/ 92220 w 92220"/>
                  <a:gd name="connsiteY4" fmla="*/ 46110 h 92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0" h="92220">
                    <a:moveTo>
                      <a:pt x="92220" y="46110"/>
                    </a:moveTo>
                    <a:cubicBezTo>
                      <a:pt x="92220" y="71576"/>
                      <a:pt x="71576" y="92220"/>
                      <a:pt x="46110" y="92220"/>
                    </a:cubicBezTo>
                    <a:cubicBezTo>
                      <a:pt x="20644" y="92220"/>
                      <a:pt x="0" y="71576"/>
                      <a:pt x="0" y="46110"/>
                    </a:cubicBezTo>
                    <a:cubicBezTo>
                      <a:pt x="0" y="20644"/>
                      <a:pt x="20644" y="0"/>
                      <a:pt x="46110" y="0"/>
                    </a:cubicBezTo>
                    <a:cubicBezTo>
                      <a:pt x="71576" y="0"/>
                      <a:pt x="92220" y="20644"/>
                      <a:pt x="92220" y="46110"/>
                    </a:cubicBezTo>
                    <a:close/>
                  </a:path>
                </a:pathLst>
              </a:custGeom>
              <a:solidFill>
                <a:srgbClr val="3F3D56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68E2A428-D923-421C-8A59-3EE3DCF8C2F2}"/>
                  </a:ext>
                </a:extLst>
              </p:cNvPr>
              <p:cNvSpPr/>
              <p:nvPr/>
            </p:nvSpPr>
            <p:spPr>
              <a:xfrm>
                <a:off x="7925440" y="5995356"/>
                <a:ext cx="141623" cy="126540"/>
              </a:xfrm>
              <a:custGeom>
                <a:avLst/>
                <a:gdLst>
                  <a:gd name="connsiteX0" fmla="*/ 141511 w 141623"/>
                  <a:gd name="connsiteY0" fmla="*/ 126451 h 126540"/>
                  <a:gd name="connsiteX1" fmla="*/ -113 w 141623"/>
                  <a:gd name="connsiteY1" fmla="*/ 1242 h 12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623" h="126540">
                    <a:moveTo>
                      <a:pt x="141511" y="126451"/>
                    </a:moveTo>
                    <a:cubicBezTo>
                      <a:pt x="141511" y="126451"/>
                      <a:pt x="134925" y="-15225"/>
                      <a:pt x="-113" y="1242"/>
                    </a:cubicBezTo>
                  </a:path>
                </a:pathLst>
              </a:custGeom>
              <a:solidFill>
                <a:srgbClr val="3F3D56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75276332-2968-485D-91FB-82AD81CA7290}"/>
                  </a:ext>
                </a:extLst>
              </p:cNvPr>
              <p:cNvSpPr/>
              <p:nvPr/>
            </p:nvSpPr>
            <p:spPr>
              <a:xfrm>
                <a:off x="8903939" y="4879390"/>
                <a:ext cx="177808" cy="177808"/>
              </a:xfrm>
              <a:custGeom>
                <a:avLst/>
                <a:gdLst>
                  <a:gd name="connsiteX0" fmla="*/ 177808 w 177808"/>
                  <a:gd name="connsiteY0" fmla="*/ 88904 h 177808"/>
                  <a:gd name="connsiteX1" fmla="*/ 88904 w 177808"/>
                  <a:gd name="connsiteY1" fmla="*/ 177808 h 177808"/>
                  <a:gd name="connsiteX2" fmla="*/ 0 w 177808"/>
                  <a:gd name="connsiteY2" fmla="*/ 88904 h 177808"/>
                  <a:gd name="connsiteX3" fmla="*/ 88904 w 177808"/>
                  <a:gd name="connsiteY3" fmla="*/ 0 h 177808"/>
                  <a:gd name="connsiteX4" fmla="*/ 177808 w 177808"/>
                  <a:gd name="connsiteY4" fmla="*/ 88904 h 177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808" h="177808">
                    <a:moveTo>
                      <a:pt x="177808" y="88904"/>
                    </a:moveTo>
                    <a:cubicBezTo>
                      <a:pt x="177808" y="138005"/>
                      <a:pt x="138005" y="177808"/>
                      <a:pt x="88904" y="177808"/>
                    </a:cubicBezTo>
                    <a:cubicBezTo>
                      <a:pt x="39804" y="177808"/>
                      <a:pt x="0" y="138005"/>
                      <a:pt x="0" y="88904"/>
                    </a:cubicBezTo>
                    <a:cubicBezTo>
                      <a:pt x="0" y="39804"/>
                      <a:pt x="39804" y="0"/>
                      <a:pt x="88904" y="0"/>
                    </a:cubicBezTo>
                    <a:cubicBezTo>
                      <a:pt x="138005" y="0"/>
                      <a:pt x="177808" y="39804"/>
                      <a:pt x="177808" y="88904"/>
                    </a:cubicBezTo>
                    <a:close/>
                  </a:path>
                </a:pathLst>
              </a:custGeom>
              <a:solidFill>
                <a:srgbClr val="3F3D56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98435C50-CD62-43E2-86AE-BC3BD8BDB1AC}"/>
                  </a:ext>
                </a:extLst>
              </p:cNvPr>
              <p:cNvSpPr/>
              <p:nvPr/>
            </p:nvSpPr>
            <p:spPr>
              <a:xfrm>
                <a:off x="8649351" y="4903637"/>
                <a:ext cx="129315" cy="129315"/>
              </a:xfrm>
              <a:custGeom>
                <a:avLst/>
                <a:gdLst>
                  <a:gd name="connsiteX0" fmla="*/ 129316 w 129315"/>
                  <a:gd name="connsiteY0" fmla="*/ 64658 h 129315"/>
                  <a:gd name="connsiteX1" fmla="*/ 64658 w 129315"/>
                  <a:gd name="connsiteY1" fmla="*/ 129316 h 129315"/>
                  <a:gd name="connsiteX2" fmla="*/ 0 w 129315"/>
                  <a:gd name="connsiteY2" fmla="*/ 64658 h 129315"/>
                  <a:gd name="connsiteX3" fmla="*/ 64658 w 129315"/>
                  <a:gd name="connsiteY3" fmla="*/ 0 h 129315"/>
                  <a:gd name="connsiteX4" fmla="*/ 129316 w 129315"/>
                  <a:gd name="connsiteY4" fmla="*/ 64658 h 12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315" h="129315">
                    <a:moveTo>
                      <a:pt x="129316" y="64658"/>
                    </a:moveTo>
                    <a:cubicBezTo>
                      <a:pt x="129316" y="100367"/>
                      <a:pt x="100367" y="129316"/>
                      <a:pt x="64658" y="129316"/>
                    </a:cubicBezTo>
                    <a:cubicBezTo>
                      <a:pt x="28948" y="129316"/>
                      <a:pt x="0" y="100367"/>
                      <a:pt x="0" y="64658"/>
                    </a:cubicBezTo>
                    <a:cubicBezTo>
                      <a:pt x="0" y="28948"/>
                      <a:pt x="28948" y="0"/>
                      <a:pt x="64658" y="0"/>
                    </a:cubicBezTo>
                    <a:cubicBezTo>
                      <a:pt x="100367" y="0"/>
                      <a:pt x="129316" y="28948"/>
                      <a:pt x="129316" y="64658"/>
                    </a:cubicBezTo>
                    <a:close/>
                  </a:path>
                </a:pathLst>
              </a:custGeom>
              <a:noFill/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C2F619BF-E769-4C85-A007-98D0B655DE22}"/>
                  </a:ext>
                </a:extLst>
              </p:cNvPr>
              <p:cNvSpPr/>
              <p:nvPr/>
            </p:nvSpPr>
            <p:spPr>
              <a:xfrm>
                <a:off x="9207020" y="4903637"/>
                <a:ext cx="129315" cy="129315"/>
              </a:xfrm>
              <a:custGeom>
                <a:avLst/>
                <a:gdLst>
                  <a:gd name="connsiteX0" fmla="*/ 129316 w 129315"/>
                  <a:gd name="connsiteY0" fmla="*/ 64658 h 129315"/>
                  <a:gd name="connsiteX1" fmla="*/ 64658 w 129315"/>
                  <a:gd name="connsiteY1" fmla="*/ 129316 h 129315"/>
                  <a:gd name="connsiteX2" fmla="*/ 0 w 129315"/>
                  <a:gd name="connsiteY2" fmla="*/ 64658 h 129315"/>
                  <a:gd name="connsiteX3" fmla="*/ 64658 w 129315"/>
                  <a:gd name="connsiteY3" fmla="*/ 0 h 129315"/>
                  <a:gd name="connsiteX4" fmla="*/ 129316 w 129315"/>
                  <a:gd name="connsiteY4" fmla="*/ 64658 h 12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315" h="129315">
                    <a:moveTo>
                      <a:pt x="129316" y="64658"/>
                    </a:moveTo>
                    <a:cubicBezTo>
                      <a:pt x="129316" y="100367"/>
                      <a:pt x="100367" y="129316"/>
                      <a:pt x="64658" y="129316"/>
                    </a:cubicBezTo>
                    <a:cubicBezTo>
                      <a:pt x="28948" y="129316"/>
                      <a:pt x="0" y="100367"/>
                      <a:pt x="0" y="64658"/>
                    </a:cubicBezTo>
                    <a:cubicBezTo>
                      <a:pt x="0" y="28948"/>
                      <a:pt x="28948" y="0"/>
                      <a:pt x="64658" y="0"/>
                    </a:cubicBezTo>
                    <a:cubicBezTo>
                      <a:pt x="100367" y="0"/>
                      <a:pt x="129316" y="28948"/>
                      <a:pt x="129316" y="64658"/>
                    </a:cubicBezTo>
                    <a:close/>
                  </a:path>
                </a:pathLst>
              </a:custGeom>
              <a:noFill/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CBBCC41E-3A4D-4C76-AC40-2E0606C51162}"/>
                  </a:ext>
                </a:extLst>
              </p:cNvPr>
              <p:cNvSpPr/>
              <p:nvPr/>
            </p:nvSpPr>
            <p:spPr>
              <a:xfrm>
                <a:off x="8969724" y="5141871"/>
                <a:ext cx="50505" cy="1099338"/>
              </a:xfrm>
              <a:custGeom>
                <a:avLst/>
                <a:gdLst>
                  <a:gd name="connsiteX0" fmla="*/ 0 w 50505"/>
                  <a:gd name="connsiteY0" fmla="*/ 1099339 h 1099338"/>
                  <a:gd name="connsiteX1" fmla="*/ 50506 w 50505"/>
                  <a:gd name="connsiteY1" fmla="*/ 0 h 109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505" h="1099338">
                    <a:moveTo>
                      <a:pt x="0" y="1099339"/>
                    </a:moveTo>
                    <a:lnTo>
                      <a:pt x="50506" y="0"/>
                    </a:lnTo>
                  </a:path>
                </a:pathLst>
              </a:custGeom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0FA605ED-8CD4-40D5-B8CC-82DA2B7CD10C}"/>
                  </a:ext>
                </a:extLst>
              </p:cNvPr>
              <p:cNvSpPr/>
              <p:nvPr/>
            </p:nvSpPr>
            <p:spPr>
              <a:xfrm>
                <a:off x="9882860" y="3100223"/>
                <a:ext cx="129315" cy="129315"/>
              </a:xfrm>
              <a:custGeom>
                <a:avLst/>
                <a:gdLst>
                  <a:gd name="connsiteX0" fmla="*/ 129315 w 129315"/>
                  <a:gd name="connsiteY0" fmla="*/ 64658 h 129315"/>
                  <a:gd name="connsiteX1" fmla="*/ 64658 w 129315"/>
                  <a:gd name="connsiteY1" fmla="*/ 129316 h 129315"/>
                  <a:gd name="connsiteX2" fmla="*/ 0 w 129315"/>
                  <a:gd name="connsiteY2" fmla="*/ 64658 h 129315"/>
                  <a:gd name="connsiteX3" fmla="*/ 64658 w 129315"/>
                  <a:gd name="connsiteY3" fmla="*/ 0 h 129315"/>
                  <a:gd name="connsiteX4" fmla="*/ 129315 w 129315"/>
                  <a:gd name="connsiteY4" fmla="*/ 64658 h 12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315" h="129315">
                    <a:moveTo>
                      <a:pt x="129315" y="64658"/>
                    </a:moveTo>
                    <a:cubicBezTo>
                      <a:pt x="129315" y="100367"/>
                      <a:pt x="100367" y="129316"/>
                      <a:pt x="64658" y="129316"/>
                    </a:cubicBezTo>
                    <a:cubicBezTo>
                      <a:pt x="28948" y="129316"/>
                      <a:pt x="0" y="100367"/>
                      <a:pt x="0" y="64658"/>
                    </a:cubicBezTo>
                    <a:cubicBezTo>
                      <a:pt x="0" y="28948"/>
                      <a:pt x="28948" y="0"/>
                      <a:pt x="64658" y="0"/>
                    </a:cubicBezTo>
                    <a:cubicBezTo>
                      <a:pt x="100367" y="0"/>
                      <a:pt x="129315" y="28948"/>
                      <a:pt x="129315" y="64658"/>
                    </a:cubicBezTo>
                    <a:close/>
                  </a:path>
                </a:pathLst>
              </a:custGeom>
              <a:noFill/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0D332732-B16D-41E9-B3EC-601C642D9D06}"/>
                  </a:ext>
                </a:extLst>
              </p:cNvPr>
              <p:cNvSpPr/>
              <p:nvPr/>
            </p:nvSpPr>
            <p:spPr>
              <a:xfrm>
                <a:off x="9147864" y="3503361"/>
                <a:ext cx="129315" cy="129315"/>
              </a:xfrm>
              <a:custGeom>
                <a:avLst/>
                <a:gdLst>
                  <a:gd name="connsiteX0" fmla="*/ 129316 w 129315"/>
                  <a:gd name="connsiteY0" fmla="*/ 64658 h 129315"/>
                  <a:gd name="connsiteX1" fmla="*/ 64658 w 129315"/>
                  <a:gd name="connsiteY1" fmla="*/ 129316 h 129315"/>
                  <a:gd name="connsiteX2" fmla="*/ 0 w 129315"/>
                  <a:gd name="connsiteY2" fmla="*/ 64658 h 129315"/>
                  <a:gd name="connsiteX3" fmla="*/ 64658 w 129315"/>
                  <a:gd name="connsiteY3" fmla="*/ 0 h 129315"/>
                  <a:gd name="connsiteX4" fmla="*/ 129316 w 129315"/>
                  <a:gd name="connsiteY4" fmla="*/ 64658 h 12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315" h="129315">
                    <a:moveTo>
                      <a:pt x="129316" y="64658"/>
                    </a:moveTo>
                    <a:cubicBezTo>
                      <a:pt x="129316" y="100367"/>
                      <a:pt x="100367" y="129316"/>
                      <a:pt x="64658" y="129316"/>
                    </a:cubicBezTo>
                    <a:cubicBezTo>
                      <a:pt x="28948" y="129316"/>
                      <a:pt x="0" y="100367"/>
                      <a:pt x="0" y="64658"/>
                    </a:cubicBezTo>
                    <a:cubicBezTo>
                      <a:pt x="0" y="28948"/>
                      <a:pt x="28948" y="0"/>
                      <a:pt x="64658" y="0"/>
                    </a:cubicBezTo>
                    <a:cubicBezTo>
                      <a:pt x="100367" y="0"/>
                      <a:pt x="129316" y="28948"/>
                      <a:pt x="129316" y="64658"/>
                    </a:cubicBezTo>
                    <a:close/>
                  </a:path>
                </a:pathLst>
              </a:custGeom>
              <a:noFill/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12CF5972-43A3-48DF-A0D4-5B1BEFA96446}"/>
                  </a:ext>
                </a:extLst>
              </p:cNvPr>
              <p:cNvSpPr/>
              <p:nvPr/>
            </p:nvSpPr>
            <p:spPr>
              <a:xfrm>
                <a:off x="8298305" y="3688512"/>
                <a:ext cx="476009" cy="476009"/>
              </a:xfrm>
              <a:custGeom>
                <a:avLst/>
                <a:gdLst>
                  <a:gd name="connsiteX0" fmla="*/ 476009 w 476009"/>
                  <a:gd name="connsiteY0" fmla="*/ 238005 h 476009"/>
                  <a:gd name="connsiteX1" fmla="*/ 238005 w 476009"/>
                  <a:gd name="connsiteY1" fmla="*/ 476009 h 476009"/>
                  <a:gd name="connsiteX2" fmla="*/ 0 w 476009"/>
                  <a:gd name="connsiteY2" fmla="*/ 238005 h 476009"/>
                  <a:gd name="connsiteX3" fmla="*/ 238005 w 476009"/>
                  <a:gd name="connsiteY3" fmla="*/ 0 h 476009"/>
                  <a:gd name="connsiteX4" fmla="*/ 476009 w 476009"/>
                  <a:gd name="connsiteY4" fmla="*/ 238005 h 476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09" h="476009">
                    <a:moveTo>
                      <a:pt x="476009" y="238005"/>
                    </a:moveTo>
                    <a:cubicBezTo>
                      <a:pt x="476009" y="369451"/>
                      <a:pt x="369451" y="476009"/>
                      <a:pt x="238005" y="476009"/>
                    </a:cubicBezTo>
                    <a:cubicBezTo>
                      <a:pt x="106558" y="476009"/>
                      <a:pt x="0" y="369451"/>
                      <a:pt x="0" y="238005"/>
                    </a:cubicBezTo>
                    <a:cubicBezTo>
                      <a:pt x="0" y="106558"/>
                      <a:pt x="106558" y="0"/>
                      <a:pt x="238005" y="0"/>
                    </a:cubicBezTo>
                    <a:cubicBezTo>
                      <a:pt x="369451" y="0"/>
                      <a:pt x="476009" y="106558"/>
                      <a:pt x="476009" y="238005"/>
                    </a:cubicBezTo>
                    <a:close/>
                  </a:path>
                </a:pathLst>
              </a:custGeom>
              <a:solidFill>
                <a:srgbClr val="F50057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5" name="Forma Livre: Forma 44">
                <a:extLst>
                  <a:ext uri="{FF2B5EF4-FFF2-40B4-BE49-F238E27FC236}">
                    <a16:creationId xmlns:a16="http://schemas.microsoft.com/office/drawing/2014/main" id="{6B930F94-03D7-40A3-97AF-F9C183A53267}"/>
                  </a:ext>
                </a:extLst>
              </p:cNvPr>
              <p:cNvSpPr/>
              <p:nvPr/>
            </p:nvSpPr>
            <p:spPr>
              <a:xfrm flipV="1">
                <a:off x="9951387" y="6151299"/>
                <a:ext cx="850979" cy="92369"/>
              </a:xfrm>
              <a:custGeom>
                <a:avLst/>
                <a:gdLst>
                  <a:gd name="connsiteX0" fmla="*/ 0 w 1717710"/>
                  <a:gd name="connsiteY0" fmla="*/ 0 h 4381"/>
                  <a:gd name="connsiteX1" fmla="*/ 1717710 w 1717710"/>
                  <a:gd name="connsiteY1" fmla="*/ 0 h 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7710" h="4381">
                    <a:moveTo>
                      <a:pt x="0" y="0"/>
                    </a:moveTo>
                    <a:lnTo>
                      <a:pt x="1717710" y="0"/>
                    </a:lnTo>
                  </a:path>
                </a:pathLst>
              </a:custGeom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3968BC02-EBFD-44C4-8B76-013C07C14BDC}"/>
                  </a:ext>
                </a:extLst>
              </p:cNvPr>
              <p:cNvSpPr/>
              <p:nvPr/>
            </p:nvSpPr>
            <p:spPr>
              <a:xfrm>
                <a:off x="10400705" y="3981380"/>
                <a:ext cx="401661" cy="293095"/>
              </a:xfrm>
              <a:custGeom>
                <a:avLst/>
                <a:gdLst>
                  <a:gd name="connsiteX0" fmla="*/ 348124 w 401661"/>
                  <a:gd name="connsiteY0" fmla="*/ 9993 h 293095"/>
                  <a:gd name="connsiteX1" fmla="*/ 140070 w 401661"/>
                  <a:gd name="connsiteY1" fmla="*/ 218042 h 293095"/>
                  <a:gd name="connsiteX2" fmla="*/ 52651 w 401661"/>
                  <a:gd name="connsiteY2" fmla="*/ 130596 h 293095"/>
                  <a:gd name="connsiteX3" fmla="*/ 10370 w 401661"/>
                  <a:gd name="connsiteY3" fmla="*/ 130596 h 293095"/>
                  <a:gd name="connsiteX4" fmla="*/ 7228 w 401661"/>
                  <a:gd name="connsiteY4" fmla="*/ 125899 h 293095"/>
                  <a:gd name="connsiteX5" fmla="*/ 10370 w 401661"/>
                  <a:gd name="connsiteY5" fmla="*/ 172869 h 293095"/>
                  <a:gd name="connsiteX6" fmla="*/ 123813 w 401661"/>
                  <a:gd name="connsiteY6" fmla="*/ 286325 h 293095"/>
                  <a:gd name="connsiteX7" fmla="*/ 156064 w 401661"/>
                  <a:gd name="connsiteY7" fmla="*/ 286334 h 293095"/>
                  <a:gd name="connsiteX8" fmla="*/ 390365 w 401661"/>
                  <a:gd name="connsiteY8" fmla="*/ 52269 h 293095"/>
                  <a:gd name="connsiteX9" fmla="*/ 394616 w 401661"/>
                  <a:gd name="connsiteY9" fmla="*/ 7526 h 293095"/>
                  <a:gd name="connsiteX10" fmla="*/ 394616 w 401661"/>
                  <a:gd name="connsiteY10" fmla="*/ 7526 h 293095"/>
                  <a:gd name="connsiteX11" fmla="*/ 348124 w 401661"/>
                  <a:gd name="connsiteY11" fmla="*/ 9993 h 293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1661" h="293095">
                    <a:moveTo>
                      <a:pt x="348124" y="9993"/>
                    </a:moveTo>
                    <a:lnTo>
                      <a:pt x="140070" y="218042"/>
                    </a:lnTo>
                    <a:lnTo>
                      <a:pt x="52651" y="130596"/>
                    </a:lnTo>
                    <a:cubicBezTo>
                      <a:pt x="40951" y="118923"/>
                      <a:pt x="22065" y="118923"/>
                      <a:pt x="10370" y="130596"/>
                    </a:cubicBezTo>
                    <a:lnTo>
                      <a:pt x="7228" y="125899"/>
                    </a:lnTo>
                    <a:cubicBezTo>
                      <a:pt x="-4445" y="137572"/>
                      <a:pt x="-1303" y="161195"/>
                      <a:pt x="10370" y="172869"/>
                    </a:cubicBezTo>
                    <a:lnTo>
                      <a:pt x="123813" y="286325"/>
                    </a:lnTo>
                    <a:cubicBezTo>
                      <a:pt x="132709" y="295229"/>
                      <a:pt x="147169" y="295234"/>
                      <a:pt x="156064" y="286334"/>
                    </a:cubicBezTo>
                    <a:lnTo>
                      <a:pt x="390365" y="52269"/>
                    </a:lnTo>
                    <a:cubicBezTo>
                      <a:pt x="402065" y="40600"/>
                      <a:pt x="406316" y="19204"/>
                      <a:pt x="394616" y="7526"/>
                    </a:cubicBezTo>
                    <a:lnTo>
                      <a:pt x="394616" y="7526"/>
                    </a:lnTo>
                    <a:cubicBezTo>
                      <a:pt x="382960" y="-4143"/>
                      <a:pt x="359780" y="-1676"/>
                      <a:pt x="348124" y="9993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id="{A596C009-D825-4D5B-862F-0D701B6D10C9}"/>
                  </a:ext>
                </a:extLst>
              </p:cNvPr>
              <p:cNvSpPr/>
              <p:nvPr/>
            </p:nvSpPr>
            <p:spPr>
              <a:xfrm>
                <a:off x="10404836" y="3954095"/>
                <a:ext cx="397530" cy="291764"/>
              </a:xfrm>
              <a:custGeom>
                <a:avLst/>
                <a:gdLst>
                  <a:gd name="connsiteX0" fmla="*/ 346396 w 397530"/>
                  <a:gd name="connsiteY0" fmla="*/ 8662 h 291764"/>
                  <a:gd name="connsiteX1" fmla="*/ 138343 w 397530"/>
                  <a:gd name="connsiteY1" fmla="*/ 216711 h 291764"/>
                  <a:gd name="connsiteX2" fmla="*/ 50923 w 397530"/>
                  <a:gd name="connsiteY2" fmla="*/ 129266 h 291764"/>
                  <a:gd name="connsiteX3" fmla="*/ 8642 w 397530"/>
                  <a:gd name="connsiteY3" fmla="*/ 129266 h 291764"/>
                  <a:gd name="connsiteX4" fmla="*/ 8642 w 397530"/>
                  <a:gd name="connsiteY4" fmla="*/ 129266 h 291764"/>
                  <a:gd name="connsiteX5" fmla="*/ 8642 w 397530"/>
                  <a:gd name="connsiteY5" fmla="*/ 171538 h 291764"/>
                  <a:gd name="connsiteX6" fmla="*/ 122086 w 397530"/>
                  <a:gd name="connsiteY6" fmla="*/ 284994 h 291764"/>
                  <a:gd name="connsiteX7" fmla="*/ 154337 w 397530"/>
                  <a:gd name="connsiteY7" fmla="*/ 285003 h 291764"/>
                  <a:gd name="connsiteX8" fmla="*/ 388638 w 397530"/>
                  <a:gd name="connsiteY8" fmla="*/ 50939 h 291764"/>
                  <a:gd name="connsiteX9" fmla="*/ 388682 w 397530"/>
                  <a:gd name="connsiteY9" fmla="*/ 8675 h 291764"/>
                  <a:gd name="connsiteX10" fmla="*/ 388682 w 397530"/>
                  <a:gd name="connsiteY10" fmla="*/ 8662 h 291764"/>
                  <a:gd name="connsiteX11" fmla="*/ 388682 w 397530"/>
                  <a:gd name="connsiteY11" fmla="*/ 8662 h 291764"/>
                  <a:gd name="connsiteX12" fmla="*/ 346396 w 397530"/>
                  <a:gd name="connsiteY12" fmla="*/ 8662 h 29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7530" h="291764">
                    <a:moveTo>
                      <a:pt x="346396" y="8662"/>
                    </a:moveTo>
                    <a:lnTo>
                      <a:pt x="138343" y="216711"/>
                    </a:lnTo>
                    <a:lnTo>
                      <a:pt x="50923" y="129266"/>
                    </a:lnTo>
                    <a:cubicBezTo>
                      <a:pt x="39224" y="117592"/>
                      <a:pt x="20338" y="117592"/>
                      <a:pt x="8642" y="129266"/>
                    </a:cubicBezTo>
                    <a:lnTo>
                      <a:pt x="8642" y="129266"/>
                    </a:lnTo>
                    <a:cubicBezTo>
                      <a:pt x="-3031" y="140939"/>
                      <a:pt x="-3031" y="159865"/>
                      <a:pt x="8642" y="171538"/>
                    </a:cubicBezTo>
                    <a:lnTo>
                      <a:pt x="122086" y="284994"/>
                    </a:lnTo>
                    <a:cubicBezTo>
                      <a:pt x="130981" y="293898"/>
                      <a:pt x="145442" y="293903"/>
                      <a:pt x="154337" y="285003"/>
                    </a:cubicBezTo>
                    <a:lnTo>
                      <a:pt x="388638" y="50939"/>
                    </a:lnTo>
                    <a:cubicBezTo>
                      <a:pt x="400337" y="39274"/>
                      <a:pt x="400337" y="20353"/>
                      <a:pt x="388682" y="8675"/>
                    </a:cubicBezTo>
                    <a:cubicBezTo>
                      <a:pt x="388682" y="8671"/>
                      <a:pt x="388682" y="8667"/>
                      <a:pt x="388682" y="8662"/>
                    </a:cubicBezTo>
                    <a:lnTo>
                      <a:pt x="388682" y="8662"/>
                    </a:lnTo>
                    <a:cubicBezTo>
                      <a:pt x="376982" y="-3007"/>
                      <a:pt x="358052" y="-3007"/>
                      <a:pt x="346396" y="8662"/>
                    </a:cubicBezTo>
                    <a:close/>
                  </a:path>
                </a:pathLst>
              </a:custGeom>
              <a:solidFill>
                <a:srgbClr val="F50057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F0D29416-0F7A-41C3-8905-670176552D8C}"/>
                </a:ext>
              </a:extLst>
            </p:cNvPr>
            <p:cNvSpPr/>
            <p:nvPr/>
          </p:nvSpPr>
          <p:spPr>
            <a:xfrm>
              <a:off x="9144013" y="3632644"/>
              <a:ext cx="519723" cy="519723"/>
            </a:xfrm>
            <a:prstGeom prst="rect">
              <a:avLst/>
            </a:prstGeom>
            <a:solidFill>
              <a:srgbClr val="F500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71F5854D-1BA0-42C8-B581-2BC7740B09A5}"/>
                </a:ext>
              </a:extLst>
            </p:cNvPr>
            <p:cNvSpPr/>
            <p:nvPr/>
          </p:nvSpPr>
          <p:spPr>
            <a:xfrm>
              <a:off x="9970852" y="3632644"/>
              <a:ext cx="519723" cy="519723"/>
            </a:xfrm>
            <a:prstGeom prst="rect">
              <a:avLst/>
            </a:prstGeom>
            <a:solidFill>
              <a:srgbClr val="FF7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93939233-08B1-451B-BD05-2208576B8F3F}"/>
                </a:ext>
              </a:extLst>
            </p:cNvPr>
            <p:cNvSpPr/>
            <p:nvPr/>
          </p:nvSpPr>
          <p:spPr>
            <a:xfrm>
              <a:off x="10777911" y="3632644"/>
              <a:ext cx="519723" cy="519723"/>
            </a:xfrm>
            <a:prstGeom prst="rect">
              <a:avLst/>
            </a:prstGeom>
            <a:solidFill>
              <a:srgbClr val="FFC1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3E4AE493-B5C2-4D30-A434-250004A61A2B}"/>
              </a:ext>
            </a:extLst>
          </p:cNvPr>
          <p:cNvSpPr txBox="1"/>
          <p:nvPr/>
        </p:nvSpPr>
        <p:spPr>
          <a:xfrm>
            <a:off x="1205826" y="2184341"/>
            <a:ext cx="5750625" cy="361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Documento Visual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Desenvolvedores + Designers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Semelhante a um manual de marca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Se desenvolve com o projeto</a:t>
            </a:r>
          </a:p>
        </p:txBody>
      </p:sp>
    </p:spTree>
    <p:extLst>
      <p:ext uri="{BB962C8B-B14F-4D97-AF65-F5344CB8AC3E}">
        <p14:creationId xmlns:p14="http://schemas.microsoft.com/office/powerpoint/2010/main" val="636714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Exemplo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m 10" descr="Interface gráfica do usuário, Gráfico, Site&#10;&#10;Descrição gerada automaticamente">
            <a:extLst>
              <a:ext uri="{FF2B5EF4-FFF2-40B4-BE49-F238E27FC236}">
                <a16:creationId xmlns:a16="http://schemas.microsoft.com/office/drawing/2014/main" id="{977F632E-AA1D-45C8-BD4D-DD14EC9AE7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t="24922" b="7815"/>
          <a:stretch/>
        </p:blipFill>
        <p:spPr>
          <a:xfrm>
            <a:off x="830955" y="805270"/>
            <a:ext cx="9765054" cy="55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3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Por que utilizar?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C6B6EFEE-7662-4342-8C8A-DC1AFA80DD35}"/>
              </a:ext>
            </a:extLst>
          </p:cNvPr>
          <p:cNvSpPr txBox="1"/>
          <p:nvPr/>
        </p:nvSpPr>
        <p:spPr>
          <a:xfrm>
            <a:off x="1205948" y="2385391"/>
            <a:ext cx="7810215" cy="563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E4AE493-B5C2-4D30-A434-250004A61A2B}"/>
              </a:ext>
            </a:extLst>
          </p:cNvPr>
          <p:cNvSpPr txBox="1"/>
          <p:nvPr/>
        </p:nvSpPr>
        <p:spPr>
          <a:xfrm>
            <a:off x="1205826" y="2184341"/>
            <a:ext cx="3704083" cy="362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Escalabilidade 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Consistência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Prevenção de erros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Valor agregado</a:t>
            </a:r>
          </a:p>
        </p:txBody>
      </p:sp>
      <p:grpSp>
        <p:nvGrpSpPr>
          <p:cNvPr id="6" name="Gráfico 4">
            <a:extLst>
              <a:ext uri="{FF2B5EF4-FFF2-40B4-BE49-F238E27FC236}">
                <a16:creationId xmlns:a16="http://schemas.microsoft.com/office/drawing/2014/main" id="{28BB8363-6D69-4F90-B347-81D6E3DF5C3C}"/>
              </a:ext>
            </a:extLst>
          </p:cNvPr>
          <p:cNvGrpSpPr/>
          <p:nvPr/>
        </p:nvGrpSpPr>
        <p:grpSpPr>
          <a:xfrm>
            <a:off x="6304280" y="2296491"/>
            <a:ext cx="5147124" cy="3428277"/>
            <a:chOff x="7861388" y="2184341"/>
            <a:chExt cx="3123258" cy="2080267"/>
          </a:xfrm>
        </p:grpSpPr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0D7A58FE-BBD9-476C-A2B9-F0B85ED20176}"/>
                </a:ext>
              </a:extLst>
            </p:cNvPr>
            <p:cNvSpPr/>
            <p:nvPr/>
          </p:nvSpPr>
          <p:spPr>
            <a:xfrm>
              <a:off x="8617943" y="2470216"/>
              <a:ext cx="1794392" cy="1794392"/>
            </a:xfrm>
            <a:custGeom>
              <a:avLst/>
              <a:gdLst>
                <a:gd name="connsiteX0" fmla="*/ 1794393 w 1794392"/>
                <a:gd name="connsiteY0" fmla="*/ 897196 h 1794392"/>
                <a:gd name="connsiteX1" fmla="*/ 897196 w 1794392"/>
                <a:gd name="connsiteY1" fmla="*/ 1794393 h 1794392"/>
                <a:gd name="connsiteX2" fmla="*/ 0 w 1794392"/>
                <a:gd name="connsiteY2" fmla="*/ 897196 h 1794392"/>
                <a:gd name="connsiteX3" fmla="*/ 897196 w 1794392"/>
                <a:gd name="connsiteY3" fmla="*/ 0 h 1794392"/>
                <a:gd name="connsiteX4" fmla="*/ 1794393 w 1794392"/>
                <a:gd name="connsiteY4" fmla="*/ 897196 h 179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4392" h="1794392">
                  <a:moveTo>
                    <a:pt x="1794393" y="897196"/>
                  </a:moveTo>
                  <a:cubicBezTo>
                    <a:pt x="1794393" y="1392704"/>
                    <a:pt x="1392704" y="1794393"/>
                    <a:pt x="897196" y="1794393"/>
                  </a:cubicBezTo>
                  <a:cubicBezTo>
                    <a:pt x="401688" y="1794393"/>
                    <a:pt x="0" y="1392704"/>
                    <a:pt x="0" y="897196"/>
                  </a:cubicBezTo>
                  <a:cubicBezTo>
                    <a:pt x="0" y="401689"/>
                    <a:pt x="401688" y="0"/>
                    <a:pt x="897196" y="0"/>
                  </a:cubicBezTo>
                  <a:cubicBezTo>
                    <a:pt x="1392704" y="0"/>
                    <a:pt x="1794393" y="401689"/>
                    <a:pt x="1794393" y="897196"/>
                  </a:cubicBezTo>
                  <a:close/>
                </a:path>
              </a:pathLst>
            </a:custGeom>
            <a:solidFill>
              <a:srgbClr val="E6E6E6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445F70C6-59B5-40FB-AFB5-01213F76707E}"/>
                </a:ext>
              </a:extLst>
            </p:cNvPr>
            <p:cNvSpPr/>
            <p:nvPr/>
          </p:nvSpPr>
          <p:spPr>
            <a:xfrm>
              <a:off x="7861388" y="2867893"/>
              <a:ext cx="1484011" cy="9699"/>
            </a:xfrm>
            <a:custGeom>
              <a:avLst/>
              <a:gdLst>
                <a:gd name="connsiteX0" fmla="*/ 0 w 1484011"/>
                <a:gd name="connsiteY0" fmla="*/ 0 h 9699"/>
                <a:gd name="connsiteX1" fmla="*/ 1484011 w 1484011"/>
                <a:gd name="connsiteY1" fmla="*/ 0 h 9699"/>
                <a:gd name="connsiteX2" fmla="*/ 1484011 w 1484011"/>
                <a:gd name="connsiteY2" fmla="*/ 9699 h 9699"/>
                <a:gd name="connsiteX3" fmla="*/ 0 w 1484011"/>
                <a:gd name="connsiteY3" fmla="*/ 9699 h 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4011" h="9699">
                  <a:moveTo>
                    <a:pt x="0" y="0"/>
                  </a:moveTo>
                  <a:lnTo>
                    <a:pt x="1484011" y="0"/>
                  </a:lnTo>
                  <a:lnTo>
                    <a:pt x="1484011" y="9699"/>
                  </a:lnTo>
                  <a:lnTo>
                    <a:pt x="0" y="9699"/>
                  </a:lnTo>
                  <a:close/>
                </a:path>
              </a:pathLst>
            </a:custGeom>
            <a:solidFill>
              <a:srgbClr val="3F3D56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D4355241-E64F-4CBC-A280-0CE27F77273E}"/>
                </a:ext>
              </a:extLst>
            </p:cNvPr>
            <p:cNvSpPr/>
            <p:nvPr/>
          </p:nvSpPr>
          <p:spPr>
            <a:xfrm>
              <a:off x="7861388" y="3134627"/>
              <a:ext cx="2914675" cy="9699"/>
            </a:xfrm>
            <a:custGeom>
              <a:avLst/>
              <a:gdLst>
                <a:gd name="connsiteX0" fmla="*/ 0 w 2914675"/>
                <a:gd name="connsiteY0" fmla="*/ 0 h 9699"/>
                <a:gd name="connsiteX1" fmla="*/ 2914676 w 2914675"/>
                <a:gd name="connsiteY1" fmla="*/ 0 h 9699"/>
                <a:gd name="connsiteX2" fmla="*/ 2914676 w 2914675"/>
                <a:gd name="connsiteY2" fmla="*/ 9699 h 9699"/>
                <a:gd name="connsiteX3" fmla="*/ 0 w 2914675"/>
                <a:gd name="connsiteY3" fmla="*/ 9699 h 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4675" h="9699">
                  <a:moveTo>
                    <a:pt x="0" y="0"/>
                  </a:moveTo>
                  <a:lnTo>
                    <a:pt x="2914676" y="0"/>
                  </a:lnTo>
                  <a:lnTo>
                    <a:pt x="2914676" y="9699"/>
                  </a:lnTo>
                  <a:lnTo>
                    <a:pt x="0" y="9699"/>
                  </a:lnTo>
                  <a:close/>
                </a:path>
              </a:pathLst>
            </a:custGeom>
            <a:solidFill>
              <a:srgbClr val="3F3D56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9BF39F22-FB83-428D-A8FA-310A62396415}"/>
                </a:ext>
              </a:extLst>
            </p:cNvPr>
            <p:cNvSpPr/>
            <p:nvPr/>
          </p:nvSpPr>
          <p:spPr>
            <a:xfrm>
              <a:off x="8976822" y="2285929"/>
              <a:ext cx="1804111" cy="1804092"/>
            </a:xfrm>
            <a:custGeom>
              <a:avLst/>
              <a:gdLst>
                <a:gd name="connsiteX0" fmla="*/ 901928 w 1804111"/>
                <a:gd name="connsiteY0" fmla="*/ 1804045 h 1804092"/>
                <a:gd name="connsiteX1" fmla="*/ -118 w 1804111"/>
                <a:gd name="connsiteY1" fmla="*/ 901999 h 1804092"/>
                <a:gd name="connsiteX2" fmla="*/ 901928 w 1804111"/>
                <a:gd name="connsiteY2" fmla="*/ -47 h 1804092"/>
                <a:gd name="connsiteX3" fmla="*/ 1803994 w 1804111"/>
                <a:gd name="connsiteY3" fmla="*/ 901999 h 1804092"/>
                <a:gd name="connsiteX4" fmla="*/ 901928 w 1804111"/>
                <a:gd name="connsiteY4" fmla="*/ 1804045 h 1804092"/>
                <a:gd name="connsiteX5" fmla="*/ 901928 w 1804111"/>
                <a:gd name="connsiteY5" fmla="*/ 9652 h 1804092"/>
                <a:gd name="connsiteX6" fmla="*/ 9582 w 1804111"/>
                <a:gd name="connsiteY6" fmla="*/ 901999 h 1804092"/>
                <a:gd name="connsiteX7" fmla="*/ 901928 w 1804111"/>
                <a:gd name="connsiteY7" fmla="*/ 1794346 h 1804092"/>
                <a:gd name="connsiteX8" fmla="*/ 1794294 w 1804111"/>
                <a:gd name="connsiteY8" fmla="*/ 901999 h 1804092"/>
                <a:gd name="connsiteX9" fmla="*/ 901928 w 1804111"/>
                <a:gd name="connsiteY9" fmla="*/ 9652 h 180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4111" h="1804092">
                  <a:moveTo>
                    <a:pt x="901928" y="1804045"/>
                  </a:moveTo>
                  <a:cubicBezTo>
                    <a:pt x="404537" y="1804045"/>
                    <a:pt x="-118" y="1399390"/>
                    <a:pt x="-118" y="901999"/>
                  </a:cubicBezTo>
                  <a:cubicBezTo>
                    <a:pt x="-118" y="404608"/>
                    <a:pt x="404537" y="-47"/>
                    <a:pt x="901928" y="-47"/>
                  </a:cubicBezTo>
                  <a:cubicBezTo>
                    <a:pt x="1399315" y="-47"/>
                    <a:pt x="1803994" y="404608"/>
                    <a:pt x="1803994" y="901999"/>
                  </a:cubicBezTo>
                  <a:cubicBezTo>
                    <a:pt x="1803994" y="1399390"/>
                    <a:pt x="1399315" y="1804045"/>
                    <a:pt x="901928" y="1804045"/>
                  </a:cubicBezTo>
                  <a:close/>
                  <a:moveTo>
                    <a:pt x="901928" y="9652"/>
                  </a:moveTo>
                  <a:cubicBezTo>
                    <a:pt x="409887" y="9652"/>
                    <a:pt x="9582" y="409957"/>
                    <a:pt x="9582" y="901999"/>
                  </a:cubicBezTo>
                  <a:cubicBezTo>
                    <a:pt x="9582" y="1394041"/>
                    <a:pt x="409887" y="1794346"/>
                    <a:pt x="901928" y="1794346"/>
                  </a:cubicBezTo>
                  <a:cubicBezTo>
                    <a:pt x="1393970" y="1794346"/>
                    <a:pt x="1794294" y="1394041"/>
                    <a:pt x="1794294" y="901999"/>
                  </a:cubicBezTo>
                  <a:cubicBezTo>
                    <a:pt x="1794294" y="409957"/>
                    <a:pt x="1393970" y="9652"/>
                    <a:pt x="901928" y="9652"/>
                  </a:cubicBezTo>
                  <a:close/>
                </a:path>
              </a:pathLst>
            </a:custGeom>
            <a:solidFill>
              <a:srgbClr val="3F3D56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2DC27AD4-A056-46E2-B66B-3038CD7BE1E6}"/>
                </a:ext>
              </a:extLst>
            </p:cNvPr>
            <p:cNvSpPr/>
            <p:nvPr/>
          </p:nvSpPr>
          <p:spPr>
            <a:xfrm>
              <a:off x="9677210" y="2184341"/>
              <a:ext cx="236863" cy="236863"/>
            </a:xfrm>
            <a:custGeom>
              <a:avLst/>
              <a:gdLst>
                <a:gd name="connsiteX0" fmla="*/ 236864 w 236863"/>
                <a:gd name="connsiteY0" fmla="*/ 118432 h 236863"/>
                <a:gd name="connsiteX1" fmla="*/ 118432 w 236863"/>
                <a:gd name="connsiteY1" fmla="*/ 236864 h 236863"/>
                <a:gd name="connsiteX2" fmla="*/ 0 w 236863"/>
                <a:gd name="connsiteY2" fmla="*/ 118432 h 236863"/>
                <a:gd name="connsiteX3" fmla="*/ 118432 w 236863"/>
                <a:gd name="connsiteY3" fmla="*/ 0 h 236863"/>
                <a:gd name="connsiteX4" fmla="*/ 236864 w 236863"/>
                <a:gd name="connsiteY4" fmla="*/ 118432 h 23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863" h="236863">
                  <a:moveTo>
                    <a:pt x="236864" y="118432"/>
                  </a:moveTo>
                  <a:cubicBezTo>
                    <a:pt x="236864" y="183840"/>
                    <a:pt x="183840" y="236864"/>
                    <a:pt x="118432" y="236864"/>
                  </a:cubicBezTo>
                  <a:cubicBezTo>
                    <a:pt x="53024" y="236864"/>
                    <a:pt x="0" y="183840"/>
                    <a:pt x="0" y="118432"/>
                  </a:cubicBezTo>
                  <a:cubicBezTo>
                    <a:pt x="0" y="53024"/>
                    <a:pt x="53024" y="0"/>
                    <a:pt x="118432" y="0"/>
                  </a:cubicBezTo>
                  <a:cubicBezTo>
                    <a:pt x="183840" y="0"/>
                    <a:pt x="236864" y="53024"/>
                    <a:pt x="236864" y="118432"/>
                  </a:cubicBezTo>
                  <a:close/>
                </a:path>
              </a:pathLst>
            </a:custGeom>
            <a:solidFill>
              <a:srgbClr val="F50057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5418198-CA13-46DE-AA94-86EA50213820}"/>
                </a:ext>
              </a:extLst>
            </p:cNvPr>
            <p:cNvSpPr/>
            <p:nvPr/>
          </p:nvSpPr>
          <p:spPr>
            <a:xfrm>
              <a:off x="8903569" y="3047863"/>
              <a:ext cx="153265" cy="153265"/>
            </a:xfrm>
            <a:custGeom>
              <a:avLst/>
              <a:gdLst>
                <a:gd name="connsiteX0" fmla="*/ 153266 w 153265"/>
                <a:gd name="connsiteY0" fmla="*/ 76633 h 153265"/>
                <a:gd name="connsiteX1" fmla="*/ 76633 w 153265"/>
                <a:gd name="connsiteY1" fmla="*/ 153265 h 153265"/>
                <a:gd name="connsiteX2" fmla="*/ 0 w 153265"/>
                <a:gd name="connsiteY2" fmla="*/ 76633 h 153265"/>
                <a:gd name="connsiteX3" fmla="*/ 76633 w 153265"/>
                <a:gd name="connsiteY3" fmla="*/ 0 h 153265"/>
                <a:gd name="connsiteX4" fmla="*/ 153266 w 153265"/>
                <a:gd name="connsiteY4" fmla="*/ 76633 h 15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65" h="153265">
                  <a:moveTo>
                    <a:pt x="153266" y="76633"/>
                  </a:moveTo>
                  <a:cubicBezTo>
                    <a:pt x="153266" y="118956"/>
                    <a:pt x="118956" y="153265"/>
                    <a:pt x="76633" y="153265"/>
                  </a:cubicBezTo>
                  <a:cubicBezTo>
                    <a:pt x="34310" y="153265"/>
                    <a:pt x="0" y="118956"/>
                    <a:pt x="0" y="76633"/>
                  </a:cubicBezTo>
                  <a:cubicBezTo>
                    <a:pt x="0" y="34310"/>
                    <a:pt x="34310" y="0"/>
                    <a:pt x="76633" y="0"/>
                  </a:cubicBezTo>
                  <a:cubicBezTo>
                    <a:pt x="118956" y="0"/>
                    <a:pt x="153266" y="34310"/>
                    <a:pt x="153266" y="76633"/>
                  </a:cubicBezTo>
                  <a:close/>
                </a:path>
              </a:pathLst>
            </a:custGeom>
            <a:solidFill>
              <a:srgbClr val="FF6584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2889D53F-6E09-4263-89C9-8E9582599F77}"/>
                </a:ext>
              </a:extLst>
            </p:cNvPr>
            <p:cNvSpPr/>
            <p:nvPr/>
          </p:nvSpPr>
          <p:spPr>
            <a:xfrm>
              <a:off x="10634621" y="2950744"/>
              <a:ext cx="350025" cy="350025"/>
            </a:xfrm>
            <a:custGeom>
              <a:avLst/>
              <a:gdLst>
                <a:gd name="connsiteX0" fmla="*/ 350026 w 350025"/>
                <a:gd name="connsiteY0" fmla="*/ 175013 h 350025"/>
                <a:gd name="connsiteX1" fmla="*/ 175013 w 350025"/>
                <a:gd name="connsiteY1" fmla="*/ 350026 h 350025"/>
                <a:gd name="connsiteX2" fmla="*/ 0 w 350025"/>
                <a:gd name="connsiteY2" fmla="*/ 175013 h 350025"/>
                <a:gd name="connsiteX3" fmla="*/ 175013 w 350025"/>
                <a:gd name="connsiteY3" fmla="*/ 0 h 350025"/>
                <a:gd name="connsiteX4" fmla="*/ 350026 w 350025"/>
                <a:gd name="connsiteY4" fmla="*/ 175013 h 35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025" h="350025">
                  <a:moveTo>
                    <a:pt x="350026" y="175013"/>
                  </a:moveTo>
                  <a:cubicBezTo>
                    <a:pt x="350026" y="271670"/>
                    <a:pt x="271670" y="350026"/>
                    <a:pt x="175013" y="350026"/>
                  </a:cubicBezTo>
                  <a:cubicBezTo>
                    <a:pt x="78356" y="350026"/>
                    <a:pt x="0" y="271670"/>
                    <a:pt x="0" y="175013"/>
                  </a:cubicBezTo>
                  <a:cubicBezTo>
                    <a:pt x="0" y="78356"/>
                    <a:pt x="78356" y="0"/>
                    <a:pt x="175013" y="0"/>
                  </a:cubicBezTo>
                  <a:cubicBezTo>
                    <a:pt x="271670" y="0"/>
                    <a:pt x="350026" y="78356"/>
                    <a:pt x="350026" y="175013"/>
                  </a:cubicBezTo>
                  <a:close/>
                </a:path>
              </a:pathLst>
            </a:custGeom>
            <a:solidFill>
              <a:srgbClr val="F50057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5288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Design System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087BE9F-1C6B-4FD4-9C91-4DEEC5CCB672}"/>
              </a:ext>
            </a:extLst>
          </p:cNvPr>
          <p:cNvSpPr txBox="1"/>
          <p:nvPr/>
        </p:nvSpPr>
        <p:spPr>
          <a:xfrm>
            <a:off x="1004513" y="2154990"/>
            <a:ext cx="9067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“Design system isn’t a project, it’s a product serving products”. Nathan Curtis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CE9C9A5-2852-42A7-9E24-04DFC9703019}"/>
              </a:ext>
            </a:extLst>
          </p:cNvPr>
          <p:cNvSpPr txBox="1"/>
          <p:nvPr/>
        </p:nvSpPr>
        <p:spPr>
          <a:xfrm>
            <a:off x="937475" y="3420999"/>
            <a:ext cx="8247211" cy="255454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Elementos visuais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Comportamento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Usabilidade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Padrão de escrita e mensagens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Tecnologias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Arquitetura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C6D3640-5232-4CAE-8866-DBBB9266A2FA}"/>
              </a:ext>
            </a:extLst>
          </p:cNvPr>
          <p:cNvSpPr txBox="1"/>
          <p:nvPr/>
        </p:nvSpPr>
        <p:spPr>
          <a:xfrm flipH="1">
            <a:off x="1004513" y="2923853"/>
            <a:ext cx="295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Pode englobar:</a:t>
            </a:r>
          </a:p>
        </p:txBody>
      </p: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00A3E2B8-8CE4-4C58-BECD-2679BA7C3AD8}"/>
              </a:ext>
            </a:extLst>
          </p:cNvPr>
          <p:cNvGrpSpPr/>
          <p:nvPr/>
        </p:nvGrpSpPr>
        <p:grpSpPr>
          <a:xfrm>
            <a:off x="7299429" y="2923853"/>
            <a:ext cx="4598730" cy="3339705"/>
            <a:chOff x="7352437" y="2842586"/>
            <a:chExt cx="4598730" cy="3339705"/>
          </a:xfrm>
        </p:grpSpPr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10D7B69E-225C-4CCE-83F1-9AD7A1E77DA6}"/>
                </a:ext>
              </a:extLst>
            </p:cNvPr>
            <p:cNvSpPr/>
            <p:nvPr/>
          </p:nvSpPr>
          <p:spPr>
            <a:xfrm>
              <a:off x="9237694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EB38233D-4004-4AA1-88E6-78BBC133E141}"/>
                </a:ext>
              </a:extLst>
            </p:cNvPr>
            <p:cNvSpPr/>
            <p:nvPr/>
          </p:nvSpPr>
          <p:spPr>
            <a:xfrm>
              <a:off x="9526511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B9914AB7-ED22-402C-AC06-52CF9D6B11FB}"/>
                </a:ext>
              </a:extLst>
            </p:cNvPr>
            <p:cNvSpPr/>
            <p:nvPr/>
          </p:nvSpPr>
          <p:spPr>
            <a:xfrm>
              <a:off x="9815328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E7EB8C87-7CD1-4C59-8B7E-9C1709A5B12A}"/>
                </a:ext>
              </a:extLst>
            </p:cNvPr>
            <p:cNvSpPr/>
            <p:nvPr/>
          </p:nvSpPr>
          <p:spPr>
            <a:xfrm>
              <a:off x="10104147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6C3F9884-1629-4432-94F2-EA6F94BF1203}"/>
                </a:ext>
              </a:extLst>
            </p:cNvPr>
            <p:cNvSpPr/>
            <p:nvPr/>
          </p:nvSpPr>
          <p:spPr>
            <a:xfrm>
              <a:off x="10392968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12E74E5D-C917-4FC0-B4FF-B381B8DEC1E9}"/>
                </a:ext>
              </a:extLst>
            </p:cNvPr>
            <p:cNvSpPr/>
            <p:nvPr/>
          </p:nvSpPr>
          <p:spPr>
            <a:xfrm>
              <a:off x="10681781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12A899CD-63F0-46F9-A173-ADC2D9D48606}"/>
                </a:ext>
              </a:extLst>
            </p:cNvPr>
            <p:cNvSpPr/>
            <p:nvPr/>
          </p:nvSpPr>
          <p:spPr>
            <a:xfrm>
              <a:off x="10970602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DBF176F4-D121-43F8-B3C1-864D1D728830}"/>
                </a:ext>
              </a:extLst>
            </p:cNvPr>
            <p:cNvSpPr/>
            <p:nvPr/>
          </p:nvSpPr>
          <p:spPr>
            <a:xfrm>
              <a:off x="11259415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D94CF939-DA44-4C2B-91C8-BDF137B51E3B}"/>
                </a:ext>
              </a:extLst>
            </p:cNvPr>
            <p:cNvSpPr/>
            <p:nvPr/>
          </p:nvSpPr>
          <p:spPr>
            <a:xfrm>
              <a:off x="11548234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9A0787CE-E8D0-4D0F-8C13-8B55B8FEA7A0}"/>
                </a:ext>
              </a:extLst>
            </p:cNvPr>
            <p:cNvSpPr/>
            <p:nvPr/>
          </p:nvSpPr>
          <p:spPr>
            <a:xfrm>
              <a:off x="11837055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EAF5E4D9-0BE9-4179-9769-53D96109DC2F}"/>
                </a:ext>
              </a:extLst>
            </p:cNvPr>
            <p:cNvSpPr/>
            <p:nvPr/>
          </p:nvSpPr>
          <p:spPr>
            <a:xfrm>
              <a:off x="9237694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5D415BFE-B20C-452B-A6AB-CE2AA27676F4}"/>
                </a:ext>
              </a:extLst>
            </p:cNvPr>
            <p:cNvSpPr/>
            <p:nvPr/>
          </p:nvSpPr>
          <p:spPr>
            <a:xfrm>
              <a:off x="9526511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16019E86-1187-403A-A71E-3F02C97DAF3C}"/>
                </a:ext>
              </a:extLst>
            </p:cNvPr>
            <p:cNvSpPr/>
            <p:nvPr/>
          </p:nvSpPr>
          <p:spPr>
            <a:xfrm>
              <a:off x="9815328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19364AA7-4855-4BE0-A420-9CDD281BD11E}"/>
                </a:ext>
              </a:extLst>
            </p:cNvPr>
            <p:cNvSpPr/>
            <p:nvPr/>
          </p:nvSpPr>
          <p:spPr>
            <a:xfrm>
              <a:off x="10104147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F50057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CCEC83B4-F6C9-4E63-95DB-691A83489896}"/>
                </a:ext>
              </a:extLst>
            </p:cNvPr>
            <p:cNvSpPr/>
            <p:nvPr/>
          </p:nvSpPr>
          <p:spPr>
            <a:xfrm>
              <a:off x="10392968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9D339DED-0C58-4645-8B01-52DB8EA39864}"/>
                </a:ext>
              </a:extLst>
            </p:cNvPr>
            <p:cNvSpPr/>
            <p:nvPr/>
          </p:nvSpPr>
          <p:spPr>
            <a:xfrm>
              <a:off x="10681781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8222F78E-EDD1-432B-BBF5-D0D9CB62437A}"/>
                </a:ext>
              </a:extLst>
            </p:cNvPr>
            <p:cNvSpPr/>
            <p:nvPr/>
          </p:nvSpPr>
          <p:spPr>
            <a:xfrm>
              <a:off x="10970602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4D00EB40-CD3B-4BC0-BF7E-9131916B9830}"/>
                </a:ext>
              </a:extLst>
            </p:cNvPr>
            <p:cNvSpPr/>
            <p:nvPr/>
          </p:nvSpPr>
          <p:spPr>
            <a:xfrm>
              <a:off x="11259415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0472EA72-ABD9-4AE8-947C-7D0529BFFBE7}"/>
                </a:ext>
              </a:extLst>
            </p:cNvPr>
            <p:cNvSpPr/>
            <p:nvPr/>
          </p:nvSpPr>
          <p:spPr>
            <a:xfrm>
              <a:off x="11548234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BC395110-9C1A-41D0-B242-0984214F9A78}"/>
                </a:ext>
              </a:extLst>
            </p:cNvPr>
            <p:cNvSpPr/>
            <p:nvPr/>
          </p:nvSpPr>
          <p:spPr>
            <a:xfrm>
              <a:off x="11837055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E7514DB5-9BE0-4BCE-8EEB-34FF0F2296B4}"/>
                </a:ext>
              </a:extLst>
            </p:cNvPr>
            <p:cNvSpPr/>
            <p:nvPr/>
          </p:nvSpPr>
          <p:spPr>
            <a:xfrm>
              <a:off x="9237694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DB59CFA1-EA54-4D85-B1FF-05322A0301AD}"/>
                </a:ext>
              </a:extLst>
            </p:cNvPr>
            <p:cNvSpPr/>
            <p:nvPr/>
          </p:nvSpPr>
          <p:spPr>
            <a:xfrm>
              <a:off x="9526511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93867749-445F-45FD-AA8C-4E009DBBFF11}"/>
                </a:ext>
              </a:extLst>
            </p:cNvPr>
            <p:cNvSpPr/>
            <p:nvPr/>
          </p:nvSpPr>
          <p:spPr>
            <a:xfrm>
              <a:off x="9815328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02D3B160-B200-4E0B-B8D9-3B5BF29F5260}"/>
                </a:ext>
              </a:extLst>
            </p:cNvPr>
            <p:cNvSpPr/>
            <p:nvPr/>
          </p:nvSpPr>
          <p:spPr>
            <a:xfrm>
              <a:off x="10104147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0D3563AB-077F-4071-9C76-662B19772AB6}"/>
                </a:ext>
              </a:extLst>
            </p:cNvPr>
            <p:cNvSpPr/>
            <p:nvPr/>
          </p:nvSpPr>
          <p:spPr>
            <a:xfrm>
              <a:off x="10392968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1DDE4CAF-06C3-43D5-AC02-8E7146A94D7F}"/>
                </a:ext>
              </a:extLst>
            </p:cNvPr>
            <p:cNvSpPr/>
            <p:nvPr/>
          </p:nvSpPr>
          <p:spPr>
            <a:xfrm>
              <a:off x="10681781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BC262431-CA10-41D0-A245-C857BFFEE0D7}"/>
                </a:ext>
              </a:extLst>
            </p:cNvPr>
            <p:cNvSpPr/>
            <p:nvPr/>
          </p:nvSpPr>
          <p:spPr>
            <a:xfrm>
              <a:off x="10970602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EDBB5253-35F5-4856-B737-B70AAFE53CF4}"/>
                </a:ext>
              </a:extLst>
            </p:cNvPr>
            <p:cNvSpPr/>
            <p:nvPr/>
          </p:nvSpPr>
          <p:spPr>
            <a:xfrm>
              <a:off x="11259415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1957A2A0-991E-459C-922D-762A2E813D00}"/>
                </a:ext>
              </a:extLst>
            </p:cNvPr>
            <p:cNvSpPr/>
            <p:nvPr/>
          </p:nvSpPr>
          <p:spPr>
            <a:xfrm>
              <a:off x="11548234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4BE4C331-D9A6-4BE5-876C-13FDD56617C1}"/>
                </a:ext>
              </a:extLst>
            </p:cNvPr>
            <p:cNvSpPr/>
            <p:nvPr/>
          </p:nvSpPr>
          <p:spPr>
            <a:xfrm>
              <a:off x="11837055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383C8941-CD79-4C25-911E-B135045FBADB}"/>
                </a:ext>
              </a:extLst>
            </p:cNvPr>
            <p:cNvSpPr/>
            <p:nvPr/>
          </p:nvSpPr>
          <p:spPr>
            <a:xfrm>
              <a:off x="9237694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DE1D85D6-464A-4917-A604-4BFC3F987D12}"/>
                </a:ext>
              </a:extLst>
            </p:cNvPr>
            <p:cNvSpPr/>
            <p:nvPr/>
          </p:nvSpPr>
          <p:spPr>
            <a:xfrm>
              <a:off x="9526511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AFF12C33-1A1A-4CEA-828C-744910798225}"/>
                </a:ext>
              </a:extLst>
            </p:cNvPr>
            <p:cNvSpPr/>
            <p:nvPr/>
          </p:nvSpPr>
          <p:spPr>
            <a:xfrm>
              <a:off x="9815328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A35CBAE2-B0CB-49C3-BBE4-773997F0ABDA}"/>
                </a:ext>
              </a:extLst>
            </p:cNvPr>
            <p:cNvSpPr/>
            <p:nvPr/>
          </p:nvSpPr>
          <p:spPr>
            <a:xfrm>
              <a:off x="10104147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0E8788BA-04C8-401B-9FE2-82CEF3447A4B}"/>
                </a:ext>
              </a:extLst>
            </p:cNvPr>
            <p:cNvSpPr/>
            <p:nvPr/>
          </p:nvSpPr>
          <p:spPr>
            <a:xfrm>
              <a:off x="10392968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A068F892-49DD-44BC-837E-68EC7FC126A4}"/>
                </a:ext>
              </a:extLst>
            </p:cNvPr>
            <p:cNvSpPr/>
            <p:nvPr/>
          </p:nvSpPr>
          <p:spPr>
            <a:xfrm>
              <a:off x="10681781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4EF17B1D-08B2-4C0D-A597-8364854C7C66}"/>
                </a:ext>
              </a:extLst>
            </p:cNvPr>
            <p:cNvSpPr/>
            <p:nvPr/>
          </p:nvSpPr>
          <p:spPr>
            <a:xfrm>
              <a:off x="10970602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4A9F5810-BFF4-4251-B319-E8AA137A3875}"/>
                </a:ext>
              </a:extLst>
            </p:cNvPr>
            <p:cNvSpPr/>
            <p:nvPr/>
          </p:nvSpPr>
          <p:spPr>
            <a:xfrm>
              <a:off x="11259415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C454D3F9-A2A4-4385-A944-3AFD60404F9D}"/>
                </a:ext>
              </a:extLst>
            </p:cNvPr>
            <p:cNvSpPr/>
            <p:nvPr/>
          </p:nvSpPr>
          <p:spPr>
            <a:xfrm>
              <a:off x="11548234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1C888C10-E8F9-4AC3-872C-9A652836ED6C}"/>
                </a:ext>
              </a:extLst>
            </p:cNvPr>
            <p:cNvSpPr/>
            <p:nvPr/>
          </p:nvSpPr>
          <p:spPr>
            <a:xfrm>
              <a:off x="11837055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E496F4D2-B52C-4F6A-B2BE-9E382C735D85}"/>
                </a:ext>
              </a:extLst>
            </p:cNvPr>
            <p:cNvSpPr/>
            <p:nvPr/>
          </p:nvSpPr>
          <p:spPr>
            <a:xfrm>
              <a:off x="9237694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ECA2C9DF-1695-47F2-A9BC-F580D6603529}"/>
                </a:ext>
              </a:extLst>
            </p:cNvPr>
            <p:cNvSpPr/>
            <p:nvPr/>
          </p:nvSpPr>
          <p:spPr>
            <a:xfrm>
              <a:off x="9526511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F50057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E10FC3E3-6567-4D36-8BA5-9446DC456F6C}"/>
                </a:ext>
              </a:extLst>
            </p:cNvPr>
            <p:cNvSpPr/>
            <p:nvPr/>
          </p:nvSpPr>
          <p:spPr>
            <a:xfrm>
              <a:off x="9815328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CAC51F88-B4BF-4113-A130-A4709827D54B}"/>
                </a:ext>
              </a:extLst>
            </p:cNvPr>
            <p:cNvSpPr/>
            <p:nvPr/>
          </p:nvSpPr>
          <p:spPr>
            <a:xfrm>
              <a:off x="10104147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7B75B5EB-BE6A-4E37-AD6F-C88E8B5ECD43}"/>
                </a:ext>
              </a:extLst>
            </p:cNvPr>
            <p:cNvSpPr/>
            <p:nvPr/>
          </p:nvSpPr>
          <p:spPr>
            <a:xfrm>
              <a:off x="10392968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0EF7AF6E-76DD-4140-BAAF-25A2EC6C2BFE}"/>
                </a:ext>
              </a:extLst>
            </p:cNvPr>
            <p:cNvSpPr/>
            <p:nvPr/>
          </p:nvSpPr>
          <p:spPr>
            <a:xfrm>
              <a:off x="10681781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F9273E5A-AB65-41EC-9CE7-149EB9B64A8A}"/>
                </a:ext>
              </a:extLst>
            </p:cNvPr>
            <p:cNvSpPr/>
            <p:nvPr/>
          </p:nvSpPr>
          <p:spPr>
            <a:xfrm>
              <a:off x="10970602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B1522F61-EF10-4FF1-A625-B0D7C2DF6BEF}"/>
                </a:ext>
              </a:extLst>
            </p:cNvPr>
            <p:cNvSpPr/>
            <p:nvPr/>
          </p:nvSpPr>
          <p:spPr>
            <a:xfrm>
              <a:off x="11259415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9BAF96C1-43DF-4249-86DA-739F6452DF3A}"/>
                </a:ext>
              </a:extLst>
            </p:cNvPr>
            <p:cNvSpPr/>
            <p:nvPr/>
          </p:nvSpPr>
          <p:spPr>
            <a:xfrm>
              <a:off x="11548234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362249E1-9A63-45AA-A503-1853C74BB40C}"/>
                </a:ext>
              </a:extLst>
            </p:cNvPr>
            <p:cNvSpPr/>
            <p:nvPr/>
          </p:nvSpPr>
          <p:spPr>
            <a:xfrm>
              <a:off x="11837055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539D63F5-1379-4E61-A362-B086D75E1615}"/>
                </a:ext>
              </a:extLst>
            </p:cNvPr>
            <p:cNvSpPr/>
            <p:nvPr/>
          </p:nvSpPr>
          <p:spPr>
            <a:xfrm>
              <a:off x="9237694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B27B309F-39B1-4E52-A1F4-89614367920B}"/>
                </a:ext>
              </a:extLst>
            </p:cNvPr>
            <p:cNvSpPr/>
            <p:nvPr/>
          </p:nvSpPr>
          <p:spPr>
            <a:xfrm>
              <a:off x="9526511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7303B7A2-DF78-4D23-94C9-892189D04624}"/>
                </a:ext>
              </a:extLst>
            </p:cNvPr>
            <p:cNvSpPr/>
            <p:nvPr/>
          </p:nvSpPr>
          <p:spPr>
            <a:xfrm>
              <a:off x="9815328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95C3C97C-D52F-4CD0-AFAB-DDBCC35F7A7D}"/>
                </a:ext>
              </a:extLst>
            </p:cNvPr>
            <p:cNvSpPr/>
            <p:nvPr/>
          </p:nvSpPr>
          <p:spPr>
            <a:xfrm>
              <a:off x="10104147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2E5935E3-07A0-4B8C-BDC1-CB85A971483C}"/>
                </a:ext>
              </a:extLst>
            </p:cNvPr>
            <p:cNvSpPr/>
            <p:nvPr/>
          </p:nvSpPr>
          <p:spPr>
            <a:xfrm>
              <a:off x="10392968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DDEDFD18-9261-46D4-938B-7022DC7CC7A2}"/>
                </a:ext>
              </a:extLst>
            </p:cNvPr>
            <p:cNvSpPr/>
            <p:nvPr/>
          </p:nvSpPr>
          <p:spPr>
            <a:xfrm>
              <a:off x="10681781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75169338-49A2-4F50-B1C1-D4809C112544}"/>
                </a:ext>
              </a:extLst>
            </p:cNvPr>
            <p:cNvSpPr/>
            <p:nvPr/>
          </p:nvSpPr>
          <p:spPr>
            <a:xfrm>
              <a:off x="10970602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id="{0A251A29-6452-4598-AA66-2A5F95744607}"/>
                </a:ext>
              </a:extLst>
            </p:cNvPr>
            <p:cNvSpPr/>
            <p:nvPr/>
          </p:nvSpPr>
          <p:spPr>
            <a:xfrm>
              <a:off x="11259415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DE1F71EC-B0A2-4CE0-968F-499DD5F1AEF6}"/>
                </a:ext>
              </a:extLst>
            </p:cNvPr>
            <p:cNvSpPr/>
            <p:nvPr/>
          </p:nvSpPr>
          <p:spPr>
            <a:xfrm>
              <a:off x="11548234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:a16="http://schemas.microsoft.com/office/drawing/2014/main" id="{B7404F19-9C9A-4EF9-99DC-BB8D2B3F1DAD}"/>
                </a:ext>
              </a:extLst>
            </p:cNvPr>
            <p:cNvSpPr/>
            <p:nvPr/>
          </p:nvSpPr>
          <p:spPr>
            <a:xfrm>
              <a:off x="11837055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B309DC80-E390-4EBE-8409-F016607C6FD1}"/>
                </a:ext>
              </a:extLst>
            </p:cNvPr>
            <p:cNvSpPr/>
            <p:nvPr/>
          </p:nvSpPr>
          <p:spPr>
            <a:xfrm>
              <a:off x="9237694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184C15A1-D59A-4B75-BDB2-5ACE8D1E8E8B}"/>
                </a:ext>
              </a:extLst>
            </p:cNvPr>
            <p:cNvSpPr/>
            <p:nvPr/>
          </p:nvSpPr>
          <p:spPr>
            <a:xfrm>
              <a:off x="9526511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id="{7939B143-7430-41D7-9284-CFBA035D998D}"/>
                </a:ext>
              </a:extLst>
            </p:cNvPr>
            <p:cNvSpPr/>
            <p:nvPr/>
          </p:nvSpPr>
          <p:spPr>
            <a:xfrm>
              <a:off x="9815328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F50057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id="{5482E0D8-BBF9-4588-A8EB-B77E94A2DFDB}"/>
                </a:ext>
              </a:extLst>
            </p:cNvPr>
            <p:cNvSpPr/>
            <p:nvPr/>
          </p:nvSpPr>
          <p:spPr>
            <a:xfrm>
              <a:off x="10104147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8F0EB4DF-8451-46D6-8562-CE85EAC36E94}"/>
                </a:ext>
              </a:extLst>
            </p:cNvPr>
            <p:cNvSpPr/>
            <p:nvPr/>
          </p:nvSpPr>
          <p:spPr>
            <a:xfrm>
              <a:off x="10392968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D6312BEE-1F85-4529-BA2D-35072E411FB4}"/>
                </a:ext>
              </a:extLst>
            </p:cNvPr>
            <p:cNvSpPr/>
            <p:nvPr/>
          </p:nvSpPr>
          <p:spPr>
            <a:xfrm>
              <a:off x="10681781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AD150F47-EDDA-4A22-AB66-69E53AE7B7AC}"/>
                </a:ext>
              </a:extLst>
            </p:cNvPr>
            <p:cNvSpPr/>
            <p:nvPr/>
          </p:nvSpPr>
          <p:spPr>
            <a:xfrm>
              <a:off x="10970602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A02AD1C8-69C3-42D2-BD0D-E6CA6EF1BCBA}"/>
                </a:ext>
              </a:extLst>
            </p:cNvPr>
            <p:cNvSpPr/>
            <p:nvPr/>
          </p:nvSpPr>
          <p:spPr>
            <a:xfrm>
              <a:off x="11259415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2D42DE1D-D84E-49B8-B706-0A3EF07F597C}"/>
                </a:ext>
              </a:extLst>
            </p:cNvPr>
            <p:cNvSpPr/>
            <p:nvPr/>
          </p:nvSpPr>
          <p:spPr>
            <a:xfrm>
              <a:off x="11548234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3627D3E6-D4AE-4192-8232-F1B91CFADF00}"/>
                </a:ext>
              </a:extLst>
            </p:cNvPr>
            <p:cNvSpPr/>
            <p:nvPr/>
          </p:nvSpPr>
          <p:spPr>
            <a:xfrm>
              <a:off x="11837055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75234D14-EDE1-4F11-9560-C223EC67D874}"/>
                </a:ext>
              </a:extLst>
            </p:cNvPr>
            <p:cNvSpPr/>
            <p:nvPr/>
          </p:nvSpPr>
          <p:spPr>
            <a:xfrm>
              <a:off x="9237694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E6009275-788F-40D4-BEB0-4EE72D04C178}"/>
                </a:ext>
              </a:extLst>
            </p:cNvPr>
            <p:cNvSpPr/>
            <p:nvPr/>
          </p:nvSpPr>
          <p:spPr>
            <a:xfrm>
              <a:off x="9526511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F8B2BA08-1F4C-4BF7-B834-28DBF84907F5}"/>
                </a:ext>
              </a:extLst>
            </p:cNvPr>
            <p:cNvSpPr/>
            <p:nvPr/>
          </p:nvSpPr>
          <p:spPr>
            <a:xfrm>
              <a:off x="9815328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5434243A-326D-47F8-9316-B7F4342BA9C1}"/>
                </a:ext>
              </a:extLst>
            </p:cNvPr>
            <p:cNvSpPr/>
            <p:nvPr/>
          </p:nvSpPr>
          <p:spPr>
            <a:xfrm>
              <a:off x="10104147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AB40FF39-5267-4F6F-A7A9-0F75F1449164}"/>
                </a:ext>
              </a:extLst>
            </p:cNvPr>
            <p:cNvSpPr/>
            <p:nvPr/>
          </p:nvSpPr>
          <p:spPr>
            <a:xfrm>
              <a:off x="10392968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4EB09312-16D2-429A-B850-0418ABB18BF0}"/>
                </a:ext>
              </a:extLst>
            </p:cNvPr>
            <p:cNvSpPr/>
            <p:nvPr/>
          </p:nvSpPr>
          <p:spPr>
            <a:xfrm>
              <a:off x="10681781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D4E5676A-F6FE-456F-91EA-C6C0D6E4E430}"/>
                </a:ext>
              </a:extLst>
            </p:cNvPr>
            <p:cNvSpPr/>
            <p:nvPr/>
          </p:nvSpPr>
          <p:spPr>
            <a:xfrm>
              <a:off x="10970602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2284BE5A-694D-4E32-9D3F-8063C6FD74BB}"/>
                </a:ext>
              </a:extLst>
            </p:cNvPr>
            <p:cNvSpPr/>
            <p:nvPr/>
          </p:nvSpPr>
          <p:spPr>
            <a:xfrm>
              <a:off x="11259415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22AF3EE0-483E-4426-AC87-15D3C35D0EC8}"/>
                </a:ext>
              </a:extLst>
            </p:cNvPr>
            <p:cNvSpPr/>
            <p:nvPr/>
          </p:nvSpPr>
          <p:spPr>
            <a:xfrm>
              <a:off x="11548234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529FE1FE-32EB-4E39-A624-856EBBB7600F}"/>
                </a:ext>
              </a:extLst>
            </p:cNvPr>
            <p:cNvSpPr/>
            <p:nvPr/>
          </p:nvSpPr>
          <p:spPr>
            <a:xfrm>
              <a:off x="11837055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5F507AB8-C160-44F4-9BB7-3901EBC3C593}"/>
                </a:ext>
              </a:extLst>
            </p:cNvPr>
            <p:cNvSpPr/>
            <p:nvPr/>
          </p:nvSpPr>
          <p:spPr>
            <a:xfrm>
              <a:off x="9237694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B8785B8C-E576-495B-B0BF-AE9F970079F5}"/>
                </a:ext>
              </a:extLst>
            </p:cNvPr>
            <p:cNvSpPr/>
            <p:nvPr/>
          </p:nvSpPr>
          <p:spPr>
            <a:xfrm>
              <a:off x="9526511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DA42BBD2-351A-49C0-8165-4934621FAF71}"/>
                </a:ext>
              </a:extLst>
            </p:cNvPr>
            <p:cNvSpPr/>
            <p:nvPr/>
          </p:nvSpPr>
          <p:spPr>
            <a:xfrm>
              <a:off x="9815328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B242A7AB-11B9-4A91-AC65-F4E944BD4A36}"/>
                </a:ext>
              </a:extLst>
            </p:cNvPr>
            <p:cNvSpPr/>
            <p:nvPr/>
          </p:nvSpPr>
          <p:spPr>
            <a:xfrm>
              <a:off x="10104147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ADDA12CB-7CE9-4A55-B50D-B7B8BA7895D0}"/>
                </a:ext>
              </a:extLst>
            </p:cNvPr>
            <p:cNvSpPr/>
            <p:nvPr/>
          </p:nvSpPr>
          <p:spPr>
            <a:xfrm>
              <a:off x="10392968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775DA343-6D2D-4B90-94C3-3DB1C4134565}"/>
                </a:ext>
              </a:extLst>
            </p:cNvPr>
            <p:cNvSpPr/>
            <p:nvPr/>
          </p:nvSpPr>
          <p:spPr>
            <a:xfrm>
              <a:off x="10681781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F1B8F5DD-AF87-4BD1-ABA2-0842252B5015}"/>
                </a:ext>
              </a:extLst>
            </p:cNvPr>
            <p:cNvSpPr/>
            <p:nvPr/>
          </p:nvSpPr>
          <p:spPr>
            <a:xfrm>
              <a:off x="10970602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id="{2F1BD528-0972-4666-A746-17493D281A3D}"/>
                </a:ext>
              </a:extLst>
            </p:cNvPr>
            <p:cNvSpPr/>
            <p:nvPr/>
          </p:nvSpPr>
          <p:spPr>
            <a:xfrm>
              <a:off x="11259415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:a16="http://schemas.microsoft.com/office/drawing/2014/main" id="{64953BCD-30E9-49CE-B2D2-25F4C468215B}"/>
                </a:ext>
              </a:extLst>
            </p:cNvPr>
            <p:cNvSpPr/>
            <p:nvPr/>
          </p:nvSpPr>
          <p:spPr>
            <a:xfrm>
              <a:off x="11548234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id="{B9815CE8-E3B7-48B5-905F-F7FD826CB59B}"/>
                </a:ext>
              </a:extLst>
            </p:cNvPr>
            <p:cNvSpPr/>
            <p:nvPr/>
          </p:nvSpPr>
          <p:spPr>
            <a:xfrm>
              <a:off x="11837055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id="{C8C4C2C9-3A56-4A2A-95D8-22BD672B7EB4}"/>
                </a:ext>
              </a:extLst>
            </p:cNvPr>
            <p:cNvSpPr/>
            <p:nvPr/>
          </p:nvSpPr>
          <p:spPr>
            <a:xfrm>
              <a:off x="9237694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014364A0-9BF2-4593-BDA9-2C5D0B3264C2}"/>
                </a:ext>
              </a:extLst>
            </p:cNvPr>
            <p:cNvSpPr/>
            <p:nvPr/>
          </p:nvSpPr>
          <p:spPr>
            <a:xfrm>
              <a:off x="9526511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33535F14-8B82-40FF-8386-400FB335FAED}"/>
                </a:ext>
              </a:extLst>
            </p:cNvPr>
            <p:cNvSpPr/>
            <p:nvPr/>
          </p:nvSpPr>
          <p:spPr>
            <a:xfrm>
              <a:off x="9815328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id="{250B7618-490F-424E-B5E1-90DBEC1D108A}"/>
                </a:ext>
              </a:extLst>
            </p:cNvPr>
            <p:cNvSpPr/>
            <p:nvPr/>
          </p:nvSpPr>
          <p:spPr>
            <a:xfrm>
              <a:off x="10104147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id="{07BA0769-2367-44BC-88A5-A1B0BA3DA34F}"/>
                </a:ext>
              </a:extLst>
            </p:cNvPr>
            <p:cNvSpPr/>
            <p:nvPr/>
          </p:nvSpPr>
          <p:spPr>
            <a:xfrm>
              <a:off x="10392968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id="{84E8B054-3E12-48D8-9093-F6430120E491}"/>
                </a:ext>
              </a:extLst>
            </p:cNvPr>
            <p:cNvSpPr/>
            <p:nvPr/>
          </p:nvSpPr>
          <p:spPr>
            <a:xfrm>
              <a:off x="10681781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74C43940-B722-4A25-A974-D41C45011267}"/>
                </a:ext>
              </a:extLst>
            </p:cNvPr>
            <p:cNvSpPr/>
            <p:nvPr/>
          </p:nvSpPr>
          <p:spPr>
            <a:xfrm>
              <a:off x="10970602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id="{82A6A333-3B31-4782-8E70-89732C9AA2EC}"/>
                </a:ext>
              </a:extLst>
            </p:cNvPr>
            <p:cNvSpPr/>
            <p:nvPr/>
          </p:nvSpPr>
          <p:spPr>
            <a:xfrm>
              <a:off x="11259415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id="{B0738105-BD8B-47D0-95F0-B9AD0B9EECB3}"/>
                </a:ext>
              </a:extLst>
            </p:cNvPr>
            <p:cNvSpPr/>
            <p:nvPr/>
          </p:nvSpPr>
          <p:spPr>
            <a:xfrm>
              <a:off x="11548234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id="{034BD103-5C22-42ED-AA46-5BE3996F188D}"/>
                </a:ext>
              </a:extLst>
            </p:cNvPr>
            <p:cNvSpPr/>
            <p:nvPr/>
          </p:nvSpPr>
          <p:spPr>
            <a:xfrm>
              <a:off x="11837055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434B908E-ED69-412F-8EA6-377C89C3BB01}"/>
                </a:ext>
              </a:extLst>
            </p:cNvPr>
            <p:cNvSpPr/>
            <p:nvPr/>
          </p:nvSpPr>
          <p:spPr>
            <a:xfrm>
              <a:off x="7996668" y="3834026"/>
              <a:ext cx="2710276" cy="2348265"/>
            </a:xfrm>
            <a:custGeom>
              <a:avLst/>
              <a:gdLst>
                <a:gd name="connsiteX0" fmla="*/ 760126 w 1519542"/>
                <a:gd name="connsiteY0" fmla="*/ 665272 h 1316577"/>
                <a:gd name="connsiteX1" fmla="*/ 1139785 w 1519542"/>
                <a:gd name="connsiteY1" fmla="*/ 0 h 1316577"/>
                <a:gd name="connsiteX2" fmla="*/ 380061 w 1519542"/>
                <a:gd name="connsiteY2" fmla="*/ 0 h 1316577"/>
                <a:gd name="connsiteX3" fmla="*/ 0 w 1519542"/>
                <a:gd name="connsiteY3" fmla="*/ 658287 h 1316577"/>
                <a:gd name="connsiteX4" fmla="*/ 380061 w 1519542"/>
                <a:gd name="connsiteY4" fmla="*/ 1316577 h 1316577"/>
                <a:gd name="connsiteX5" fmla="*/ 1140187 w 1519542"/>
                <a:gd name="connsiteY5" fmla="*/ 1316577 h 1316577"/>
                <a:gd name="connsiteX6" fmla="*/ 1519543 w 1519542"/>
                <a:gd name="connsiteY6" fmla="*/ 659519 h 1316577"/>
                <a:gd name="connsiteX7" fmla="*/ 760126 w 1519542"/>
                <a:gd name="connsiteY7" fmla="*/ 665272 h 131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9542" h="1316577">
                  <a:moveTo>
                    <a:pt x="760126" y="665272"/>
                  </a:moveTo>
                  <a:lnTo>
                    <a:pt x="1139785" y="0"/>
                  </a:lnTo>
                  <a:lnTo>
                    <a:pt x="380061" y="0"/>
                  </a:lnTo>
                  <a:lnTo>
                    <a:pt x="0" y="658287"/>
                  </a:lnTo>
                  <a:lnTo>
                    <a:pt x="380061" y="1316577"/>
                  </a:lnTo>
                  <a:lnTo>
                    <a:pt x="1140187" y="1316577"/>
                  </a:lnTo>
                  <a:lnTo>
                    <a:pt x="1519543" y="659519"/>
                  </a:lnTo>
                  <a:lnTo>
                    <a:pt x="760126" y="665272"/>
                  </a:lnTo>
                  <a:close/>
                </a:path>
              </a:pathLst>
            </a:custGeom>
            <a:solidFill>
              <a:srgbClr val="3F3D5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45A1583D-AAE2-4351-8FAF-F29489E07AF3}"/>
                </a:ext>
              </a:extLst>
            </p:cNvPr>
            <p:cNvSpPr/>
            <p:nvPr/>
          </p:nvSpPr>
          <p:spPr>
            <a:xfrm>
              <a:off x="9520613" y="3734363"/>
              <a:ext cx="1355771" cy="1186587"/>
            </a:xfrm>
            <a:custGeom>
              <a:avLst/>
              <a:gdLst>
                <a:gd name="connsiteX0" fmla="*/ 759417 w 760126"/>
                <a:gd name="connsiteY0" fmla="*/ 659519 h 665271"/>
                <a:gd name="connsiteX1" fmla="*/ 760126 w 760126"/>
                <a:gd name="connsiteY1" fmla="*/ 658287 h 665271"/>
                <a:gd name="connsiteX2" fmla="*/ 380065 w 760126"/>
                <a:gd name="connsiteY2" fmla="*/ 0 h 665271"/>
                <a:gd name="connsiteX3" fmla="*/ 379658 w 760126"/>
                <a:gd name="connsiteY3" fmla="*/ 0 h 665271"/>
                <a:gd name="connsiteX4" fmla="*/ 0 w 760126"/>
                <a:gd name="connsiteY4" fmla="*/ 665272 h 665271"/>
                <a:gd name="connsiteX5" fmla="*/ 759417 w 760126"/>
                <a:gd name="connsiteY5" fmla="*/ 659519 h 66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0126" h="665271">
                  <a:moveTo>
                    <a:pt x="759417" y="659519"/>
                  </a:moveTo>
                  <a:lnTo>
                    <a:pt x="760126" y="658287"/>
                  </a:lnTo>
                  <a:lnTo>
                    <a:pt x="380065" y="0"/>
                  </a:lnTo>
                  <a:lnTo>
                    <a:pt x="379658" y="0"/>
                  </a:lnTo>
                  <a:lnTo>
                    <a:pt x="0" y="665272"/>
                  </a:lnTo>
                  <a:lnTo>
                    <a:pt x="759417" y="659519"/>
                  </a:lnTo>
                  <a:close/>
                </a:path>
              </a:pathLst>
            </a:custGeom>
            <a:solidFill>
              <a:srgbClr val="F50057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6DA23677-A22F-4AF2-B777-A5AE62CD6C5D}"/>
                </a:ext>
              </a:extLst>
            </p:cNvPr>
            <p:cNvSpPr/>
            <p:nvPr/>
          </p:nvSpPr>
          <p:spPr>
            <a:xfrm>
              <a:off x="10223917" y="3772775"/>
              <a:ext cx="1301523" cy="722305"/>
            </a:xfrm>
            <a:custGeom>
              <a:avLst/>
              <a:gdLst>
                <a:gd name="connsiteX0" fmla="*/ 4918 w 729711"/>
                <a:gd name="connsiteY0" fmla="*/ 404968 h 404967"/>
                <a:gd name="connsiteX1" fmla="*/ 0 w 729711"/>
                <a:gd name="connsiteY1" fmla="*/ 403661 h 404967"/>
                <a:gd name="connsiteX2" fmla="*/ 107306 w 729711"/>
                <a:gd name="connsiteY2" fmla="*/ 0 h 404967"/>
                <a:gd name="connsiteX3" fmla="*/ 729712 w 729711"/>
                <a:gd name="connsiteY3" fmla="*/ 0 h 404967"/>
                <a:gd name="connsiteX4" fmla="*/ 729712 w 729711"/>
                <a:gd name="connsiteY4" fmla="*/ 5088 h 404967"/>
                <a:gd name="connsiteX5" fmla="*/ 111216 w 729711"/>
                <a:gd name="connsiteY5" fmla="*/ 5088 h 404967"/>
                <a:gd name="connsiteX6" fmla="*/ 4918 w 729711"/>
                <a:gd name="connsiteY6" fmla="*/ 404968 h 4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9711" h="404967">
                  <a:moveTo>
                    <a:pt x="4918" y="404968"/>
                  </a:moveTo>
                  <a:lnTo>
                    <a:pt x="0" y="403661"/>
                  </a:lnTo>
                  <a:lnTo>
                    <a:pt x="107306" y="0"/>
                  </a:lnTo>
                  <a:lnTo>
                    <a:pt x="729712" y="0"/>
                  </a:lnTo>
                  <a:lnTo>
                    <a:pt x="729712" y="5088"/>
                  </a:lnTo>
                  <a:lnTo>
                    <a:pt x="111216" y="5088"/>
                  </a:lnTo>
                  <a:lnTo>
                    <a:pt x="4918" y="404968"/>
                  </a:lnTo>
                  <a:close/>
                </a:path>
              </a:pathLst>
            </a:custGeom>
            <a:solidFill>
              <a:srgbClr val="2F2E41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20ECAFA1-7B0D-4185-B240-873AA6322843}"/>
                </a:ext>
              </a:extLst>
            </p:cNvPr>
            <p:cNvSpPr/>
            <p:nvPr/>
          </p:nvSpPr>
          <p:spPr>
            <a:xfrm>
              <a:off x="11520902" y="3682069"/>
              <a:ext cx="190488" cy="190488"/>
            </a:xfrm>
            <a:custGeom>
              <a:avLst/>
              <a:gdLst>
                <a:gd name="connsiteX0" fmla="*/ 53242 w 106799"/>
                <a:gd name="connsiteY0" fmla="*/ 106682 h 106799"/>
                <a:gd name="connsiteX1" fmla="*/ -157 w 106799"/>
                <a:gd name="connsiteY1" fmla="*/ 53282 h 106799"/>
                <a:gd name="connsiteX2" fmla="*/ 53242 w 106799"/>
                <a:gd name="connsiteY2" fmla="*/ -118 h 106799"/>
                <a:gd name="connsiteX3" fmla="*/ 106642 w 106799"/>
                <a:gd name="connsiteY3" fmla="*/ 53282 h 106799"/>
                <a:gd name="connsiteX4" fmla="*/ 53242 w 106799"/>
                <a:gd name="connsiteY4" fmla="*/ 106682 h 106799"/>
                <a:gd name="connsiteX5" fmla="*/ 53242 w 106799"/>
                <a:gd name="connsiteY5" fmla="*/ 4966 h 106799"/>
                <a:gd name="connsiteX6" fmla="*/ 4931 w 106799"/>
                <a:gd name="connsiteY6" fmla="*/ 53282 h 106799"/>
                <a:gd name="connsiteX7" fmla="*/ 53242 w 106799"/>
                <a:gd name="connsiteY7" fmla="*/ 101593 h 106799"/>
                <a:gd name="connsiteX8" fmla="*/ 101558 w 106799"/>
                <a:gd name="connsiteY8" fmla="*/ 53282 h 106799"/>
                <a:gd name="connsiteX9" fmla="*/ 53242 w 106799"/>
                <a:gd name="connsiteY9" fmla="*/ 49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799" h="106799">
                  <a:moveTo>
                    <a:pt x="53242" y="106682"/>
                  </a:moveTo>
                  <a:cubicBezTo>
                    <a:pt x="23753" y="106682"/>
                    <a:pt x="-157" y="82771"/>
                    <a:pt x="-157" y="53282"/>
                  </a:cubicBezTo>
                  <a:cubicBezTo>
                    <a:pt x="-157" y="23789"/>
                    <a:pt x="23753" y="-118"/>
                    <a:pt x="53242" y="-118"/>
                  </a:cubicBezTo>
                  <a:cubicBezTo>
                    <a:pt x="82736" y="-118"/>
                    <a:pt x="106642" y="23789"/>
                    <a:pt x="106642" y="53282"/>
                  </a:cubicBezTo>
                  <a:cubicBezTo>
                    <a:pt x="106609" y="82758"/>
                    <a:pt x="82723" y="106644"/>
                    <a:pt x="53242" y="106682"/>
                  </a:cubicBezTo>
                  <a:close/>
                  <a:moveTo>
                    <a:pt x="53242" y="4966"/>
                  </a:moveTo>
                  <a:cubicBezTo>
                    <a:pt x="26559" y="4966"/>
                    <a:pt x="4931" y="26599"/>
                    <a:pt x="4931" y="53282"/>
                  </a:cubicBezTo>
                  <a:cubicBezTo>
                    <a:pt x="4931" y="79961"/>
                    <a:pt x="26559" y="101593"/>
                    <a:pt x="53242" y="101593"/>
                  </a:cubicBezTo>
                  <a:cubicBezTo>
                    <a:pt x="79926" y="101593"/>
                    <a:pt x="101558" y="79965"/>
                    <a:pt x="101558" y="53282"/>
                  </a:cubicBezTo>
                  <a:cubicBezTo>
                    <a:pt x="101529" y="26611"/>
                    <a:pt x="79913" y="4995"/>
                    <a:pt x="53242" y="4966"/>
                  </a:cubicBezTo>
                  <a:close/>
                </a:path>
              </a:pathLst>
            </a:custGeom>
            <a:solidFill>
              <a:srgbClr val="2F2E41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D7ED9A84-5F7B-454D-88AC-27C29085C0F7}"/>
                </a:ext>
              </a:extLst>
            </p:cNvPr>
            <p:cNvSpPr/>
            <p:nvPr/>
          </p:nvSpPr>
          <p:spPr>
            <a:xfrm>
              <a:off x="11579865" y="3741030"/>
              <a:ext cx="72566" cy="72566"/>
            </a:xfrm>
            <a:custGeom>
              <a:avLst/>
              <a:gdLst>
                <a:gd name="connsiteX0" fmla="*/ 40685 w 40685"/>
                <a:gd name="connsiteY0" fmla="*/ 20343 h 40685"/>
                <a:gd name="connsiteX1" fmla="*/ 20343 w 40685"/>
                <a:gd name="connsiteY1" fmla="*/ 40686 h 40685"/>
                <a:gd name="connsiteX2" fmla="*/ 0 w 40685"/>
                <a:gd name="connsiteY2" fmla="*/ 20343 h 40685"/>
                <a:gd name="connsiteX3" fmla="*/ 20343 w 40685"/>
                <a:gd name="connsiteY3" fmla="*/ 0 h 40685"/>
                <a:gd name="connsiteX4" fmla="*/ 40685 w 40685"/>
                <a:gd name="connsiteY4" fmla="*/ 20343 h 4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5" h="40685">
                  <a:moveTo>
                    <a:pt x="40685" y="20343"/>
                  </a:moveTo>
                  <a:cubicBezTo>
                    <a:pt x="40685" y="31578"/>
                    <a:pt x="31578" y="40686"/>
                    <a:pt x="20343" y="40686"/>
                  </a:cubicBezTo>
                  <a:cubicBezTo>
                    <a:pt x="9108" y="40686"/>
                    <a:pt x="0" y="31578"/>
                    <a:pt x="0" y="20343"/>
                  </a:cubicBezTo>
                  <a:cubicBezTo>
                    <a:pt x="0" y="9108"/>
                    <a:pt x="9108" y="0"/>
                    <a:pt x="20343" y="0"/>
                  </a:cubicBezTo>
                  <a:cubicBezTo>
                    <a:pt x="31578" y="0"/>
                    <a:pt x="40685" y="9108"/>
                    <a:pt x="40685" y="20343"/>
                  </a:cubicBezTo>
                  <a:close/>
                </a:path>
              </a:pathLst>
            </a:custGeom>
            <a:solidFill>
              <a:srgbClr val="F50057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29F46B2D-1B52-4723-A99F-07D2D3A07832}"/>
                </a:ext>
              </a:extLst>
            </p:cNvPr>
            <p:cNvSpPr/>
            <p:nvPr/>
          </p:nvSpPr>
          <p:spPr>
            <a:xfrm>
              <a:off x="7538388" y="5201901"/>
              <a:ext cx="1301523" cy="722298"/>
            </a:xfrm>
            <a:custGeom>
              <a:avLst/>
              <a:gdLst>
                <a:gd name="connsiteX0" fmla="*/ 724793 w 729711"/>
                <a:gd name="connsiteY0" fmla="*/ 0 h 404963"/>
                <a:gd name="connsiteX1" fmla="*/ 729712 w 729711"/>
                <a:gd name="connsiteY1" fmla="*/ 1307 h 404963"/>
                <a:gd name="connsiteX2" fmla="*/ 622406 w 729711"/>
                <a:gd name="connsiteY2" fmla="*/ 404964 h 404963"/>
                <a:gd name="connsiteX3" fmla="*/ 0 w 729711"/>
                <a:gd name="connsiteY3" fmla="*/ 404964 h 404963"/>
                <a:gd name="connsiteX4" fmla="*/ 0 w 729711"/>
                <a:gd name="connsiteY4" fmla="*/ 399879 h 404963"/>
                <a:gd name="connsiteX5" fmla="*/ 618496 w 729711"/>
                <a:gd name="connsiteY5" fmla="*/ 399879 h 404963"/>
                <a:gd name="connsiteX6" fmla="*/ 724793 w 729711"/>
                <a:gd name="connsiteY6" fmla="*/ 0 h 40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9711" h="404963">
                  <a:moveTo>
                    <a:pt x="724793" y="0"/>
                  </a:moveTo>
                  <a:lnTo>
                    <a:pt x="729712" y="1307"/>
                  </a:lnTo>
                  <a:lnTo>
                    <a:pt x="622406" y="404964"/>
                  </a:lnTo>
                  <a:lnTo>
                    <a:pt x="0" y="404964"/>
                  </a:lnTo>
                  <a:lnTo>
                    <a:pt x="0" y="399879"/>
                  </a:lnTo>
                  <a:lnTo>
                    <a:pt x="618496" y="399879"/>
                  </a:lnTo>
                  <a:lnTo>
                    <a:pt x="724793" y="0"/>
                  </a:lnTo>
                  <a:close/>
                </a:path>
              </a:pathLst>
            </a:custGeom>
            <a:solidFill>
              <a:srgbClr val="2F2E41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3AF09F05-9067-4910-816D-AE1C5B15DCD4}"/>
                </a:ext>
              </a:extLst>
            </p:cNvPr>
            <p:cNvSpPr/>
            <p:nvPr/>
          </p:nvSpPr>
          <p:spPr>
            <a:xfrm>
              <a:off x="7352437" y="5824418"/>
              <a:ext cx="190488" cy="190488"/>
            </a:xfrm>
            <a:custGeom>
              <a:avLst/>
              <a:gdLst>
                <a:gd name="connsiteX0" fmla="*/ 53243 w 106799"/>
                <a:gd name="connsiteY0" fmla="*/ -118 h 106799"/>
                <a:gd name="connsiteX1" fmla="*/ 106642 w 106799"/>
                <a:gd name="connsiteY1" fmla="*/ 53282 h 106799"/>
                <a:gd name="connsiteX2" fmla="*/ 53243 w 106799"/>
                <a:gd name="connsiteY2" fmla="*/ 106682 h 106799"/>
                <a:gd name="connsiteX3" fmla="*/ -157 w 106799"/>
                <a:gd name="connsiteY3" fmla="*/ 53282 h 106799"/>
                <a:gd name="connsiteX4" fmla="*/ 53243 w 106799"/>
                <a:gd name="connsiteY4" fmla="*/ -118 h 106799"/>
                <a:gd name="connsiteX5" fmla="*/ 53243 w 106799"/>
                <a:gd name="connsiteY5" fmla="*/ 101597 h 106799"/>
                <a:gd name="connsiteX6" fmla="*/ 101554 w 106799"/>
                <a:gd name="connsiteY6" fmla="*/ 53282 h 106799"/>
                <a:gd name="connsiteX7" fmla="*/ 53243 w 106799"/>
                <a:gd name="connsiteY7" fmla="*/ 4967 h 106799"/>
                <a:gd name="connsiteX8" fmla="*/ 4927 w 106799"/>
                <a:gd name="connsiteY8" fmla="*/ 53282 h 106799"/>
                <a:gd name="connsiteX9" fmla="*/ 53243 w 106799"/>
                <a:gd name="connsiteY9" fmla="*/ 101597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799" h="106799">
                  <a:moveTo>
                    <a:pt x="53243" y="-118"/>
                  </a:moveTo>
                  <a:cubicBezTo>
                    <a:pt x="82731" y="-118"/>
                    <a:pt x="106642" y="23789"/>
                    <a:pt x="106642" y="53282"/>
                  </a:cubicBezTo>
                  <a:cubicBezTo>
                    <a:pt x="106642" y="82775"/>
                    <a:pt x="82731" y="106682"/>
                    <a:pt x="53243" y="106682"/>
                  </a:cubicBezTo>
                  <a:cubicBezTo>
                    <a:pt x="23749" y="106682"/>
                    <a:pt x="-157" y="82775"/>
                    <a:pt x="-157" y="53282"/>
                  </a:cubicBezTo>
                  <a:cubicBezTo>
                    <a:pt x="-124" y="23805"/>
                    <a:pt x="23762" y="-85"/>
                    <a:pt x="53243" y="-118"/>
                  </a:cubicBezTo>
                  <a:close/>
                  <a:moveTo>
                    <a:pt x="53243" y="101597"/>
                  </a:moveTo>
                  <a:cubicBezTo>
                    <a:pt x="79926" y="101597"/>
                    <a:pt x="101554" y="79965"/>
                    <a:pt x="101554" y="53282"/>
                  </a:cubicBezTo>
                  <a:cubicBezTo>
                    <a:pt x="101554" y="26599"/>
                    <a:pt x="79926" y="4967"/>
                    <a:pt x="53243" y="4967"/>
                  </a:cubicBezTo>
                  <a:cubicBezTo>
                    <a:pt x="26559" y="4967"/>
                    <a:pt x="4927" y="26599"/>
                    <a:pt x="4927" y="53282"/>
                  </a:cubicBezTo>
                  <a:cubicBezTo>
                    <a:pt x="4956" y="79953"/>
                    <a:pt x="26572" y="101564"/>
                    <a:pt x="53243" y="101597"/>
                  </a:cubicBezTo>
                  <a:close/>
                </a:path>
              </a:pathLst>
            </a:custGeom>
            <a:solidFill>
              <a:srgbClr val="2F2E41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BFE3AABE-94A9-427F-8C29-954A7432FF97}"/>
                </a:ext>
              </a:extLst>
            </p:cNvPr>
            <p:cNvSpPr/>
            <p:nvPr/>
          </p:nvSpPr>
          <p:spPr>
            <a:xfrm>
              <a:off x="7411395" y="5883386"/>
              <a:ext cx="72566" cy="72566"/>
            </a:xfrm>
            <a:custGeom>
              <a:avLst/>
              <a:gdLst>
                <a:gd name="connsiteX0" fmla="*/ 40685 w 40685"/>
                <a:gd name="connsiteY0" fmla="*/ 20343 h 40685"/>
                <a:gd name="connsiteX1" fmla="*/ 20343 w 40685"/>
                <a:gd name="connsiteY1" fmla="*/ 40686 h 40685"/>
                <a:gd name="connsiteX2" fmla="*/ 0 w 40685"/>
                <a:gd name="connsiteY2" fmla="*/ 20343 h 40685"/>
                <a:gd name="connsiteX3" fmla="*/ 20343 w 40685"/>
                <a:gd name="connsiteY3" fmla="*/ 0 h 40685"/>
                <a:gd name="connsiteX4" fmla="*/ 40685 w 40685"/>
                <a:gd name="connsiteY4" fmla="*/ 20343 h 4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5" h="40685">
                  <a:moveTo>
                    <a:pt x="40685" y="20343"/>
                  </a:moveTo>
                  <a:cubicBezTo>
                    <a:pt x="40685" y="31578"/>
                    <a:pt x="31578" y="40686"/>
                    <a:pt x="20343" y="40686"/>
                  </a:cubicBezTo>
                  <a:cubicBezTo>
                    <a:pt x="9108" y="40686"/>
                    <a:pt x="0" y="31578"/>
                    <a:pt x="0" y="20343"/>
                  </a:cubicBezTo>
                  <a:cubicBezTo>
                    <a:pt x="0" y="9108"/>
                    <a:pt x="9108" y="0"/>
                    <a:pt x="20343" y="0"/>
                  </a:cubicBezTo>
                  <a:cubicBezTo>
                    <a:pt x="31578" y="0"/>
                    <a:pt x="40685" y="9108"/>
                    <a:pt x="40685" y="20343"/>
                  </a:cubicBezTo>
                  <a:close/>
                </a:path>
              </a:pathLst>
            </a:custGeom>
            <a:solidFill>
              <a:srgbClr val="F50057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911382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Design Tokens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D3BDC28-E90C-49A2-AF51-0EF708CFF575}"/>
              </a:ext>
            </a:extLst>
          </p:cNvPr>
          <p:cNvSpPr/>
          <p:nvPr/>
        </p:nvSpPr>
        <p:spPr>
          <a:xfrm>
            <a:off x="6805486" y="2765330"/>
            <a:ext cx="2389675" cy="2368563"/>
          </a:xfrm>
          <a:prstGeom prst="rect">
            <a:avLst/>
          </a:prstGeom>
          <a:solidFill>
            <a:srgbClr val="FF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2FEF677B-EBB7-44C4-AE32-A6BBC62CB5FA}"/>
              </a:ext>
            </a:extLst>
          </p:cNvPr>
          <p:cNvCxnSpPr>
            <a:cxnSpLocks/>
          </p:cNvCxnSpPr>
          <p:nvPr/>
        </p:nvCxnSpPr>
        <p:spPr>
          <a:xfrm>
            <a:off x="6220558" y="3444049"/>
            <a:ext cx="584928" cy="49025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D7A2D9-D6D5-41B6-AF23-3FD14190229B}"/>
              </a:ext>
            </a:extLst>
          </p:cNvPr>
          <p:cNvSpPr txBox="1"/>
          <p:nvPr/>
        </p:nvSpPr>
        <p:spPr>
          <a:xfrm flipH="1">
            <a:off x="4987088" y="3153294"/>
            <a:ext cx="108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#FF7500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9A28D48-0BCE-4459-B393-DAB27591A298}"/>
              </a:ext>
            </a:extLst>
          </p:cNvPr>
          <p:cNvCxnSpPr>
            <a:cxnSpLocks/>
          </p:cNvCxnSpPr>
          <p:nvPr/>
        </p:nvCxnSpPr>
        <p:spPr>
          <a:xfrm flipV="1">
            <a:off x="6220558" y="4017927"/>
            <a:ext cx="584928" cy="5160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4EBA19-CFE3-4BEF-9698-88DC269BCBE8}"/>
              </a:ext>
            </a:extLst>
          </p:cNvPr>
          <p:cNvSpPr txBox="1"/>
          <p:nvPr/>
        </p:nvSpPr>
        <p:spPr>
          <a:xfrm flipH="1">
            <a:off x="4987088" y="3710593"/>
            <a:ext cx="1088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Laranja Itaú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58074EB8-20B7-40A2-B4AA-D7B0C487F659}"/>
              </a:ext>
            </a:extLst>
          </p:cNvPr>
          <p:cNvCxnSpPr>
            <a:cxnSpLocks/>
          </p:cNvCxnSpPr>
          <p:nvPr/>
        </p:nvCxnSpPr>
        <p:spPr>
          <a:xfrm flipV="1">
            <a:off x="6209238" y="3973228"/>
            <a:ext cx="596248" cy="19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2F9D903-9339-4A00-ABC7-D13A666A9616}"/>
              </a:ext>
            </a:extLst>
          </p:cNvPr>
          <p:cNvSpPr txBox="1"/>
          <p:nvPr/>
        </p:nvSpPr>
        <p:spPr>
          <a:xfrm flipH="1">
            <a:off x="5004999" y="4481736"/>
            <a:ext cx="128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255,117,0</a:t>
            </a:r>
          </a:p>
        </p:txBody>
      </p:sp>
      <p:sp>
        <p:nvSpPr>
          <p:cNvPr id="30" name="Chave Esquerda 29">
            <a:extLst>
              <a:ext uri="{FF2B5EF4-FFF2-40B4-BE49-F238E27FC236}">
                <a16:creationId xmlns:a16="http://schemas.microsoft.com/office/drawing/2014/main" id="{3EDE8E7F-1D2D-478D-AF52-865010624672}"/>
              </a:ext>
            </a:extLst>
          </p:cNvPr>
          <p:cNvSpPr/>
          <p:nvPr/>
        </p:nvSpPr>
        <p:spPr>
          <a:xfrm>
            <a:off x="4488180" y="3017799"/>
            <a:ext cx="364764" cy="2031921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BC89594-6D06-4FA4-A3B9-2D220D68D69A}"/>
              </a:ext>
            </a:extLst>
          </p:cNvPr>
          <p:cNvSpPr txBox="1"/>
          <p:nvPr/>
        </p:nvSpPr>
        <p:spPr>
          <a:xfrm flipH="1">
            <a:off x="1400951" y="4323604"/>
            <a:ext cx="246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brand.color.primary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44E450B-58D5-47D1-9ED0-025CB41EE737}"/>
              </a:ext>
            </a:extLst>
          </p:cNvPr>
          <p:cNvSpPr txBox="1"/>
          <p:nvPr/>
        </p:nvSpPr>
        <p:spPr>
          <a:xfrm flipH="1">
            <a:off x="1400951" y="3849093"/>
            <a:ext cx="246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color.brand.primary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BE021FE-FE42-4090-8524-F45B0639F171}"/>
              </a:ext>
            </a:extLst>
          </p:cNvPr>
          <p:cNvSpPr txBox="1"/>
          <p:nvPr/>
        </p:nvSpPr>
        <p:spPr>
          <a:xfrm flipH="1">
            <a:off x="1400952" y="4798115"/>
            <a:ext cx="246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color.orange.brand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2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3" grpId="0"/>
      <p:bldP spid="28" grpId="0"/>
      <p:bldP spid="30" grpId="0" animBg="1"/>
      <p:bldP spid="31" grpId="0"/>
      <p:bldP spid="32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Design Tokens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D7A2D9-D6D5-41B6-AF23-3FD14190229B}"/>
              </a:ext>
            </a:extLst>
          </p:cNvPr>
          <p:cNvSpPr txBox="1"/>
          <p:nvPr/>
        </p:nvSpPr>
        <p:spPr>
          <a:xfrm flipH="1">
            <a:off x="3615123" y="4091739"/>
            <a:ext cx="108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#FF7500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4EBA19-CFE3-4BEF-9698-88DC269BCBE8}"/>
              </a:ext>
            </a:extLst>
          </p:cNvPr>
          <p:cNvSpPr txBox="1"/>
          <p:nvPr/>
        </p:nvSpPr>
        <p:spPr>
          <a:xfrm flipH="1">
            <a:off x="3563715" y="3242286"/>
            <a:ext cx="1088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Laranja Itaú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2F9D903-9339-4A00-ABC7-D13A666A9616}"/>
              </a:ext>
            </a:extLst>
          </p:cNvPr>
          <p:cNvSpPr txBox="1"/>
          <p:nvPr/>
        </p:nvSpPr>
        <p:spPr>
          <a:xfrm flipH="1">
            <a:off x="3515373" y="4682734"/>
            <a:ext cx="128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255,117,0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44E450B-58D5-47D1-9ED0-025CB41EE737}"/>
              </a:ext>
            </a:extLst>
          </p:cNvPr>
          <p:cNvSpPr txBox="1"/>
          <p:nvPr/>
        </p:nvSpPr>
        <p:spPr>
          <a:xfrm flipH="1">
            <a:off x="2989580" y="2765330"/>
            <a:ext cx="246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color.brand.primary</a:t>
            </a:r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82B3932-35FF-4957-9D6C-E6F24C6CE769}"/>
              </a:ext>
            </a:extLst>
          </p:cNvPr>
          <p:cNvSpPr/>
          <p:nvPr/>
        </p:nvSpPr>
        <p:spPr>
          <a:xfrm>
            <a:off x="5950594" y="2765330"/>
            <a:ext cx="2389675" cy="2368563"/>
          </a:xfrm>
          <a:prstGeom prst="rect">
            <a:avLst/>
          </a:prstGeom>
          <a:solidFill>
            <a:srgbClr val="FF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0011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Design Tokens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D7A2D9-D6D5-41B6-AF23-3FD14190229B}"/>
              </a:ext>
            </a:extLst>
          </p:cNvPr>
          <p:cNvSpPr txBox="1"/>
          <p:nvPr/>
        </p:nvSpPr>
        <p:spPr>
          <a:xfrm flipH="1">
            <a:off x="3615123" y="4091739"/>
            <a:ext cx="108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#F75800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4EBA19-CFE3-4BEF-9698-88DC269BCBE8}"/>
              </a:ext>
            </a:extLst>
          </p:cNvPr>
          <p:cNvSpPr txBox="1"/>
          <p:nvPr/>
        </p:nvSpPr>
        <p:spPr>
          <a:xfrm flipH="1">
            <a:off x="3563715" y="3242286"/>
            <a:ext cx="1088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Laranja Itaú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2F9D903-9339-4A00-ABC7-D13A666A9616}"/>
              </a:ext>
            </a:extLst>
          </p:cNvPr>
          <p:cNvSpPr txBox="1"/>
          <p:nvPr/>
        </p:nvSpPr>
        <p:spPr>
          <a:xfrm flipH="1">
            <a:off x="3615123" y="4664193"/>
            <a:ext cx="108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247,88,0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44E450B-58D5-47D1-9ED0-025CB41EE737}"/>
              </a:ext>
            </a:extLst>
          </p:cNvPr>
          <p:cNvSpPr txBox="1"/>
          <p:nvPr/>
        </p:nvSpPr>
        <p:spPr>
          <a:xfrm flipH="1">
            <a:off x="2989580" y="2765330"/>
            <a:ext cx="246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color.brand.primary</a:t>
            </a:r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82B3932-35FF-4957-9D6C-E6F24C6CE769}"/>
              </a:ext>
            </a:extLst>
          </p:cNvPr>
          <p:cNvSpPr/>
          <p:nvPr/>
        </p:nvSpPr>
        <p:spPr>
          <a:xfrm>
            <a:off x="5950594" y="2765330"/>
            <a:ext cx="2389675" cy="2368563"/>
          </a:xfrm>
          <a:prstGeom prst="rect">
            <a:avLst/>
          </a:prstGeom>
          <a:solidFill>
            <a:srgbClr val="F7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582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Design Tokens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D7A2D9-D6D5-41B6-AF23-3FD14190229B}"/>
              </a:ext>
            </a:extLst>
          </p:cNvPr>
          <p:cNvSpPr txBox="1"/>
          <p:nvPr/>
        </p:nvSpPr>
        <p:spPr>
          <a:xfrm flipH="1">
            <a:off x="3615123" y="4091739"/>
            <a:ext cx="108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#FF5594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4EBA19-CFE3-4BEF-9698-88DC269BCBE8}"/>
              </a:ext>
            </a:extLst>
          </p:cNvPr>
          <p:cNvSpPr txBox="1"/>
          <p:nvPr/>
        </p:nvSpPr>
        <p:spPr>
          <a:xfrm flipH="1">
            <a:off x="3563715" y="3242286"/>
            <a:ext cx="1088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Rosa</a:t>
            </a:r>
          </a:p>
          <a:p>
            <a:pPr algn="ctr"/>
            <a:r>
              <a:rPr lang="pt-BR" dirty="0" err="1"/>
              <a:t>Iti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2F9D903-9339-4A00-ABC7-D13A666A9616}"/>
              </a:ext>
            </a:extLst>
          </p:cNvPr>
          <p:cNvSpPr txBox="1"/>
          <p:nvPr/>
        </p:nvSpPr>
        <p:spPr>
          <a:xfrm flipH="1">
            <a:off x="3518793" y="4664193"/>
            <a:ext cx="140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255,85,148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44E450B-58D5-47D1-9ED0-025CB41EE737}"/>
              </a:ext>
            </a:extLst>
          </p:cNvPr>
          <p:cNvSpPr txBox="1"/>
          <p:nvPr/>
        </p:nvSpPr>
        <p:spPr>
          <a:xfrm flipH="1">
            <a:off x="2989580" y="2765330"/>
            <a:ext cx="246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color.brand.primary</a:t>
            </a:r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82B3932-35FF-4957-9D6C-E6F24C6CE769}"/>
              </a:ext>
            </a:extLst>
          </p:cNvPr>
          <p:cNvSpPr/>
          <p:nvPr/>
        </p:nvSpPr>
        <p:spPr>
          <a:xfrm>
            <a:off x="5950594" y="2765330"/>
            <a:ext cx="2389675" cy="2368563"/>
          </a:xfrm>
          <a:prstGeom prst="rect">
            <a:avLst/>
          </a:prstGeom>
          <a:solidFill>
            <a:srgbClr val="F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4659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24B215-A524-4D7D-85F3-E2E546D18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309" y="634946"/>
            <a:ext cx="643243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Sobre</a:t>
            </a:r>
            <a:r>
              <a:rPr lang="en-US" sz="4800" dirty="0"/>
              <a:t> </a:t>
            </a:r>
            <a:r>
              <a:rPr lang="en-US" sz="4800" dirty="0" err="1"/>
              <a:t>Mim</a:t>
            </a:r>
            <a:endParaRPr lang="en-US" sz="4800" dirty="0"/>
          </a:p>
        </p:txBody>
      </p:sp>
      <p:pic>
        <p:nvPicPr>
          <p:cNvPr id="4" name="Imagem 3" descr="Homem de terno e gravata sorrindo&#10;&#10;Descrição gerada automaticamente">
            <a:extLst>
              <a:ext uri="{FF2B5EF4-FFF2-40B4-BE49-F238E27FC236}">
                <a16:creationId xmlns:a16="http://schemas.microsoft.com/office/drawing/2014/main" id="{5CEDAC30-63EE-4579-A3C1-EED3E2ACC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00"/>
                    </a14:imgEffect>
                    <a14:imgEffect>
                      <a14:brightnessContrast bright="3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" b="25292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072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A435AF-C793-4562-899E-9A7C13929F8A}"/>
              </a:ext>
            </a:extLst>
          </p:cNvPr>
          <p:cNvSpPr txBox="1"/>
          <p:nvPr/>
        </p:nvSpPr>
        <p:spPr>
          <a:xfrm>
            <a:off x="5180719" y="2267421"/>
            <a:ext cx="6035040" cy="368705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22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Mateus Zocateli – 19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anos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2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gráfico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2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Técnico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informática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22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FATEC-SP</a:t>
            </a:r>
          </a:p>
          <a:p>
            <a:pPr>
              <a:lnSpc>
                <a:spcPct val="22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Itaú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Unibanco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010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Estrutura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A8AD326C-6FF5-4E37-9CF8-9C3716428FFA}"/>
              </a:ext>
            </a:extLst>
          </p:cNvPr>
          <p:cNvSpPr txBox="1"/>
          <p:nvPr/>
        </p:nvSpPr>
        <p:spPr>
          <a:xfrm>
            <a:off x="1802975" y="2780773"/>
            <a:ext cx="2020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50057"/>
                </a:solidFill>
              </a:rPr>
              <a:t>Design System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DA2EE7FA-CFAE-4BB0-A2AE-98587B197D36}"/>
              </a:ext>
            </a:extLst>
          </p:cNvPr>
          <p:cNvSpPr/>
          <p:nvPr/>
        </p:nvSpPr>
        <p:spPr>
          <a:xfrm>
            <a:off x="4055134" y="949051"/>
            <a:ext cx="5296037" cy="5296037"/>
          </a:xfrm>
          <a:prstGeom prst="ellipse">
            <a:avLst/>
          </a:prstGeom>
          <a:solidFill>
            <a:srgbClr val="F50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EBDC7925-B7DE-4F12-B6A8-1426D05721A6}"/>
              </a:ext>
            </a:extLst>
          </p:cNvPr>
          <p:cNvSpPr/>
          <p:nvPr/>
        </p:nvSpPr>
        <p:spPr>
          <a:xfrm>
            <a:off x="4465547" y="1755003"/>
            <a:ext cx="4475207" cy="4475207"/>
          </a:xfrm>
          <a:prstGeom prst="ellipse">
            <a:avLst/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CC598D69-A6AB-460B-B227-D2028C5379E7}"/>
              </a:ext>
            </a:extLst>
          </p:cNvPr>
          <p:cNvSpPr/>
          <p:nvPr/>
        </p:nvSpPr>
        <p:spPr>
          <a:xfrm>
            <a:off x="4870993" y="2573405"/>
            <a:ext cx="3664308" cy="3664308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7C85DEF-8628-49B5-9D41-549DC6D68BF1}"/>
              </a:ext>
            </a:extLst>
          </p:cNvPr>
          <p:cNvSpPr txBox="1"/>
          <p:nvPr/>
        </p:nvSpPr>
        <p:spPr>
          <a:xfrm>
            <a:off x="2034789" y="3595330"/>
            <a:ext cx="202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6C63FF"/>
                </a:solidFill>
              </a:rPr>
              <a:t>Comportamento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692E270-1C25-4536-8358-825E09A7CA8D}"/>
              </a:ext>
            </a:extLst>
          </p:cNvPr>
          <p:cNvSpPr txBox="1"/>
          <p:nvPr/>
        </p:nvSpPr>
        <p:spPr>
          <a:xfrm>
            <a:off x="2452806" y="4320825"/>
            <a:ext cx="179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9900"/>
                </a:solidFill>
              </a:rPr>
              <a:t>Componentes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8BD3E7D3-055B-4B6B-8FDF-6AE5EB35B72B}"/>
              </a:ext>
            </a:extLst>
          </p:cNvPr>
          <p:cNvSpPr txBox="1"/>
          <p:nvPr/>
        </p:nvSpPr>
        <p:spPr>
          <a:xfrm>
            <a:off x="3164201" y="5033151"/>
            <a:ext cx="136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solidFill>
                  <a:srgbClr val="00B050"/>
                </a:solidFill>
              </a:rPr>
              <a:t>Style</a:t>
            </a:r>
            <a:r>
              <a:rPr lang="pt-BR" sz="1600" b="1" dirty="0">
                <a:solidFill>
                  <a:srgbClr val="00B050"/>
                </a:solidFill>
              </a:rPr>
              <a:t> </a:t>
            </a:r>
            <a:r>
              <a:rPr lang="pt-BR" sz="1600" b="1" dirty="0" err="1">
                <a:solidFill>
                  <a:srgbClr val="00B050"/>
                </a:solidFill>
              </a:rPr>
              <a:t>Guide</a:t>
            </a:r>
            <a:endParaRPr lang="pt-BR" sz="1600" b="1" dirty="0">
              <a:solidFill>
                <a:srgbClr val="00B050"/>
              </a:solidFill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BF7FAF9-95F0-492D-8FE0-B9071C79D4B9}"/>
              </a:ext>
            </a:extLst>
          </p:cNvPr>
          <p:cNvSpPr/>
          <p:nvPr/>
        </p:nvSpPr>
        <p:spPr>
          <a:xfrm>
            <a:off x="5387815" y="3597069"/>
            <a:ext cx="2630667" cy="263066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6CACA043-52D2-426C-9FB0-1202CB6A640C}"/>
              </a:ext>
            </a:extLst>
          </p:cNvPr>
          <p:cNvSpPr/>
          <p:nvPr/>
        </p:nvSpPr>
        <p:spPr>
          <a:xfrm>
            <a:off x="5779359" y="4380159"/>
            <a:ext cx="1847577" cy="18475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66D4A86F-FFB7-4693-8749-D9C6D05CC972}"/>
              </a:ext>
            </a:extLst>
          </p:cNvPr>
          <p:cNvSpPr txBox="1"/>
          <p:nvPr/>
        </p:nvSpPr>
        <p:spPr>
          <a:xfrm>
            <a:off x="3955370" y="5681926"/>
            <a:ext cx="1219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Tokens</a:t>
            </a:r>
          </a:p>
        </p:txBody>
      </p:sp>
    </p:spTree>
    <p:extLst>
      <p:ext uri="{BB962C8B-B14F-4D97-AF65-F5344CB8AC3E}">
        <p14:creationId xmlns:p14="http://schemas.microsoft.com/office/powerpoint/2010/main" val="640828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020929C-84FA-4CC8-B471-E1F8736242CA}"/>
              </a:ext>
            </a:extLst>
          </p:cNvPr>
          <p:cNvSpPr/>
          <p:nvPr/>
        </p:nvSpPr>
        <p:spPr>
          <a:xfrm>
            <a:off x="3637284" y="5043488"/>
            <a:ext cx="4917432" cy="1009422"/>
          </a:xfrm>
          <a:prstGeom prst="rect">
            <a:avLst/>
          </a:prstGeom>
          <a:solidFill>
            <a:srgbClr val="FFF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6C2233-E8C0-4B14-A51B-CC4F9F5B9353}"/>
              </a:ext>
            </a:extLst>
          </p:cNvPr>
          <p:cNvSpPr/>
          <p:nvPr/>
        </p:nvSpPr>
        <p:spPr>
          <a:xfrm>
            <a:off x="3637284" y="3390885"/>
            <a:ext cx="4917432" cy="164784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AAC4404-6E6F-435B-B4A9-1A76AFA0C139}"/>
              </a:ext>
            </a:extLst>
          </p:cNvPr>
          <p:cNvSpPr/>
          <p:nvPr/>
        </p:nvSpPr>
        <p:spPr>
          <a:xfrm>
            <a:off x="3637284" y="1054101"/>
            <a:ext cx="4917432" cy="2336784"/>
          </a:xfrm>
          <a:prstGeom prst="rect">
            <a:avLst/>
          </a:prstGeom>
          <a:solidFill>
            <a:srgbClr val="FFC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Estrutura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60A07075-AC77-49B4-9CBD-EF4A478FD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278" y="1210894"/>
            <a:ext cx="4917432" cy="484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69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93A1-98A5-4387-A8C2-22631597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Style</a:t>
            </a:r>
            <a:r>
              <a:rPr lang="pt-BR" dirty="0"/>
              <a:t> </a:t>
            </a:r>
            <a:r>
              <a:rPr lang="pt-BR" dirty="0" err="1"/>
              <a:t>Dictionary</a:t>
            </a:r>
            <a:endParaRPr lang="pt-BR" dirty="0"/>
          </a:p>
        </p:txBody>
      </p:sp>
      <p:pic>
        <p:nvPicPr>
          <p:cNvPr id="5" name="Imagem 4" descr="Forma, Ícone&#10;&#10;Descrição gerada automaticamente">
            <a:extLst>
              <a:ext uri="{FF2B5EF4-FFF2-40B4-BE49-F238E27FC236}">
                <a16:creationId xmlns:a16="http://schemas.microsoft.com/office/drawing/2014/main" id="{883E9ECD-40D4-4B2B-A512-75D6A95FC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729" y="2201185"/>
            <a:ext cx="3945835" cy="394583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B3D71B6-2619-47CF-AC27-D9B3F63506F3}"/>
              </a:ext>
            </a:extLst>
          </p:cNvPr>
          <p:cNvSpPr txBox="1"/>
          <p:nvPr/>
        </p:nvSpPr>
        <p:spPr>
          <a:xfrm>
            <a:off x="1097280" y="2201185"/>
            <a:ext cx="4456669" cy="3616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Criado pela </a:t>
            </a:r>
            <a:r>
              <a:rPr lang="pt-BR" sz="2000" dirty="0" err="1"/>
              <a:t>Amazon</a:t>
            </a:r>
            <a:endParaRPr lang="pt-BR" sz="2000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Instalado via NPM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CLI ou Node-module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Folhas de estilo a partir de JSON</a:t>
            </a:r>
          </a:p>
        </p:txBody>
      </p:sp>
    </p:spTree>
    <p:extLst>
      <p:ext uri="{BB962C8B-B14F-4D97-AF65-F5344CB8AC3E}">
        <p14:creationId xmlns:p14="http://schemas.microsoft.com/office/powerpoint/2010/main" val="3532734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Estrutura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m 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09100FC6-5645-4BE7-A4C8-D9F1F34DC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844" y="979999"/>
            <a:ext cx="7445961" cy="529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6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Primeiros passos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B2A40130-372C-489C-9E43-751AEC4558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"/>
          <a:stretch/>
        </p:blipFill>
        <p:spPr>
          <a:xfrm>
            <a:off x="547766" y="1915465"/>
            <a:ext cx="10331432" cy="103958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08CA4DF-7BB6-4275-AE49-2D7CCF00F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6" y="4105000"/>
            <a:ext cx="10331432" cy="98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86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CTI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04311285-4901-4B86-82FE-E4FD3F472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429" y="1071561"/>
            <a:ext cx="7534689" cy="499442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391E91E-AC52-409D-B9DB-70E40D4135DC}"/>
              </a:ext>
            </a:extLst>
          </p:cNvPr>
          <p:cNvSpPr txBox="1"/>
          <p:nvPr/>
        </p:nvSpPr>
        <p:spPr>
          <a:xfrm>
            <a:off x="2182882" y="1166192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C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367E1C6-E951-4CD3-A09F-ABA380E538F9}"/>
              </a:ext>
            </a:extLst>
          </p:cNvPr>
          <p:cNvSpPr txBox="1"/>
          <p:nvPr/>
        </p:nvSpPr>
        <p:spPr>
          <a:xfrm>
            <a:off x="2197753" y="2219740"/>
            <a:ext cx="42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T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FEAAE07-0ED1-4757-9723-B1E4BA9A4363}"/>
              </a:ext>
            </a:extLst>
          </p:cNvPr>
          <p:cNvSpPr txBox="1"/>
          <p:nvPr/>
        </p:nvSpPr>
        <p:spPr>
          <a:xfrm>
            <a:off x="2252851" y="3343960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99458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Recapitulando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6F44B6E0-441D-4D8C-BF5C-9EED38C1E103}"/>
              </a:ext>
            </a:extLst>
          </p:cNvPr>
          <p:cNvSpPr txBox="1"/>
          <p:nvPr/>
        </p:nvSpPr>
        <p:spPr>
          <a:xfrm>
            <a:off x="452790" y="745092"/>
            <a:ext cx="7522809" cy="5938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Padrões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Não podem limitar o produto final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Servem de auxílio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Nada de reinventar a roda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Distribuídos de forma clara para todos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 err="1"/>
              <a:t>Style</a:t>
            </a:r>
            <a:r>
              <a:rPr lang="pt-BR" sz="1500" dirty="0"/>
              <a:t> </a:t>
            </a:r>
            <a:r>
              <a:rPr lang="pt-BR" sz="1500" dirty="0" err="1"/>
              <a:t>Guide</a:t>
            </a:r>
            <a:endParaRPr lang="pt-BR" sz="15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Documento visual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Nasce, cresce e se desenvolve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Design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Visão macro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Aborda visual, usabilidade, componentes, tecnologia, etc...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Design Tokens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Visão micro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Atributos de interface nomeáveis (apelidos)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Distribuídos entre plataformas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Como utilizar o </a:t>
            </a:r>
            <a:r>
              <a:rPr lang="pt-BR" sz="1500" dirty="0" err="1"/>
              <a:t>Style</a:t>
            </a:r>
            <a:r>
              <a:rPr lang="pt-BR" sz="1500" dirty="0"/>
              <a:t> </a:t>
            </a:r>
            <a:r>
              <a:rPr lang="pt-BR" sz="1500" dirty="0" err="1"/>
              <a:t>Dictionary</a:t>
            </a:r>
            <a:endParaRPr lang="pt-BR" sz="15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500" dirty="0"/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69B10ED7-E98D-4526-A0E1-98CEE521428F}"/>
              </a:ext>
            </a:extLst>
          </p:cNvPr>
          <p:cNvGrpSpPr/>
          <p:nvPr/>
        </p:nvGrpSpPr>
        <p:grpSpPr>
          <a:xfrm>
            <a:off x="6541494" y="1226915"/>
            <a:ext cx="2117385" cy="2102698"/>
            <a:chOff x="5617236" y="968994"/>
            <a:chExt cx="3023688" cy="3002715"/>
          </a:xfrm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C4E0760E-5FA5-45DD-8EDA-D279F91D1226}"/>
                </a:ext>
              </a:extLst>
            </p:cNvPr>
            <p:cNvSpPr/>
            <p:nvPr/>
          </p:nvSpPr>
          <p:spPr>
            <a:xfrm>
              <a:off x="6152333" y="1595273"/>
              <a:ext cx="2143385" cy="2143385"/>
            </a:xfrm>
            <a:custGeom>
              <a:avLst/>
              <a:gdLst>
                <a:gd name="connsiteX0" fmla="*/ 2071219 w 2071218"/>
                <a:gd name="connsiteY0" fmla="*/ 1035609 h 2071218"/>
                <a:gd name="connsiteX1" fmla="*/ 1035609 w 2071218"/>
                <a:gd name="connsiteY1" fmla="*/ 2071219 h 2071218"/>
                <a:gd name="connsiteX2" fmla="*/ 0 w 2071218"/>
                <a:gd name="connsiteY2" fmla="*/ 1035609 h 2071218"/>
                <a:gd name="connsiteX3" fmla="*/ 1035609 w 2071218"/>
                <a:gd name="connsiteY3" fmla="*/ 0 h 2071218"/>
                <a:gd name="connsiteX4" fmla="*/ 2071219 w 2071218"/>
                <a:gd name="connsiteY4" fmla="*/ 1035609 h 2071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1218" h="2071218">
                  <a:moveTo>
                    <a:pt x="2071219" y="1035609"/>
                  </a:moveTo>
                  <a:cubicBezTo>
                    <a:pt x="2071219" y="1607561"/>
                    <a:pt x="1607561" y="2071219"/>
                    <a:pt x="1035609" y="2071219"/>
                  </a:cubicBezTo>
                  <a:cubicBezTo>
                    <a:pt x="463658" y="2071219"/>
                    <a:pt x="0" y="1607561"/>
                    <a:pt x="0" y="1035609"/>
                  </a:cubicBezTo>
                  <a:cubicBezTo>
                    <a:pt x="0" y="463658"/>
                    <a:pt x="463658" y="0"/>
                    <a:pt x="1035609" y="0"/>
                  </a:cubicBezTo>
                  <a:cubicBezTo>
                    <a:pt x="1607561" y="0"/>
                    <a:pt x="2071219" y="463658"/>
                    <a:pt x="2071219" y="1035609"/>
                  </a:cubicBezTo>
                  <a:close/>
                </a:path>
              </a:pathLst>
            </a:custGeom>
            <a:solidFill>
              <a:srgbClr val="E6E6E6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887FE021-9A39-427B-B23D-45C73038A250}"/>
                </a:ext>
              </a:extLst>
            </p:cNvPr>
            <p:cNvSpPr/>
            <p:nvPr/>
          </p:nvSpPr>
          <p:spPr>
            <a:xfrm>
              <a:off x="7819733" y="2150958"/>
              <a:ext cx="821191" cy="931438"/>
            </a:xfrm>
            <a:custGeom>
              <a:avLst/>
              <a:gdLst>
                <a:gd name="connsiteX0" fmla="*/ 793388 w 793542"/>
                <a:gd name="connsiteY0" fmla="*/ 899921 h 900077"/>
                <a:gd name="connsiteX1" fmla="*/ 38484 w 793542"/>
                <a:gd name="connsiteY1" fmla="*/ 899921 h 900077"/>
                <a:gd name="connsiteX2" fmla="*/ 38484 w 793542"/>
                <a:gd name="connsiteY2" fmla="*/ -157 h 900077"/>
                <a:gd name="connsiteX3" fmla="*/ 793388 w 793542"/>
                <a:gd name="connsiteY3" fmla="*/ -157 h 900077"/>
                <a:gd name="connsiteX4" fmla="*/ 793388 w 793542"/>
                <a:gd name="connsiteY4" fmla="*/ 899921 h 90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542" h="900077">
                  <a:moveTo>
                    <a:pt x="793388" y="899921"/>
                  </a:moveTo>
                  <a:lnTo>
                    <a:pt x="38484" y="899921"/>
                  </a:lnTo>
                  <a:cubicBezTo>
                    <a:pt x="-13034" y="602109"/>
                    <a:pt x="-13034" y="297656"/>
                    <a:pt x="38484" y="-157"/>
                  </a:cubicBezTo>
                  <a:lnTo>
                    <a:pt x="793388" y="-157"/>
                  </a:lnTo>
                  <a:cubicBezTo>
                    <a:pt x="708344" y="293848"/>
                    <a:pt x="708344" y="605926"/>
                    <a:pt x="793388" y="899921"/>
                  </a:cubicBezTo>
                  <a:close/>
                </a:path>
              </a:pathLst>
            </a:custGeom>
            <a:solidFill>
              <a:srgbClr val="FF6584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08E76173-829B-4071-BE95-E392DB9D2169}"/>
                </a:ext>
              </a:extLst>
            </p:cNvPr>
            <p:cNvSpPr/>
            <p:nvPr/>
          </p:nvSpPr>
          <p:spPr>
            <a:xfrm>
              <a:off x="7982693" y="2378327"/>
              <a:ext cx="505088" cy="47790"/>
            </a:xfrm>
            <a:custGeom>
              <a:avLst/>
              <a:gdLst>
                <a:gd name="connsiteX0" fmla="*/ 473572 w 488083"/>
                <a:gd name="connsiteY0" fmla="*/ 46025 h 46181"/>
                <a:gd name="connsiteX1" fmla="*/ 14202 w 488083"/>
                <a:gd name="connsiteY1" fmla="*/ 46025 h 46181"/>
                <a:gd name="connsiteX2" fmla="*/ -154 w 488083"/>
                <a:gd name="connsiteY2" fmla="*/ 22930 h 46181"/>
                <a:gd name="connsiteX3" fmla="*/ 14202 w 488083"/>
                <a:gd name="connsiteY3" fmla="*/ -157 h 46181"/>
                <a:gd name="connsiteX4" fmla="*/ 473572 w 488083"/>
                <a:gd name="connsiteY4" fmla="*/ -157 h 46181"/>
                <a:gd name="connsiteX5" fmla="*/ 487929 w 488083"/>
                <a:gd name="connsiteY5" fmla="*/ 22930 h 46181"/>
                <a:gd name="connsiteX6" fmla="*/ 473572 w 488083"/>
                <a:gd name="connsiteY6" fmla="*/ 46025 h 4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8083" h="46181">
                  <a:moveTo>
                    <a:pt x="473572" y="46025"/>
                  </a:moveTo>
                  <a:lnTo>
                    <a:pt x="14202" y="46025"/>
                  </a:lnTo>
                  <a:cubicBezTo>
                    <a:pt x="6268" y="46025"/>
                    <a:pt x="-154" y="35694"/>
                    <a:pt x="-154" y="22930"/>
                  </a:cubicBezTo>
                  <a:cubicBezTo>
                    <a:pt x="-154" y="10165"/>
                    <a:pt x="6268" y="-157"/>
                    <a:pt x="14202" y="-157"/>
                  </a:cubicBezTo>
                  <a:lnTo>
                    <a:pt x="473572" y="-157"/>
                  </a:lnTo>
                  <a:cubicBezTo>
                    <a:pt x="481497" y="-157"/>
                    <a:pt x="487929" y="10165"/>
                    <a:pt x="487929" y="22930"/>
                  </a:cubicBezTo>
                  <a:cubicBezTo>
                    <a:pt x="487929" y="35694"/>
                    <a:pt x="481497" y="46025"/>
                    <a:pt x="473572" y="46025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4F2EEB2A-60AF-4A8B-8721-11DC6B9AF932}"/>
                </a:ext>
              </a:extLst>
            </p:cNvPr>
            <p:cNvSpPr/>
            <p:nvPr/>
          </p:nvSpPr>
          <p:spPr>
            <a:xfrm>
              <a:off x="7982693" y="2592515"/>
              <a:ext cx="505088" cy="47790"/>
            </a:xfrm>
            <a:custGeom>
              <a:avLst/>
              <a:gdLst>
                <a:gd name="connsiteX0" fmla="*/ 473572 w 488083"/>
                <a:gd name="connsiteY0" fmla="*/ 46025 h 46181"/>
                <a:gd name="connsiteX1" fmla="*/ 14202 w 488083"/>
                <a:gd name="connsiteY1" fmla="*/ 46025 h 46181"/>
                <a:gd name="connsiteX2" fmla="*/ -154 w 488083"/>
                <a:gd name="connsiteY2" fmla="*/ 22938 h 46181"/>
                <a:gd name="connsiteX3" fmla="*/ 14202 w 488083"/>
                <a:gd name="connsiteY3" fmla="*/ -157 h 46181"/>
                <a:gd name="connsiteX4" fmla="*/ 473572 w 488083"/>
                <a:gd name="connsiteY4" fmla="*/ -157 h 46181"/>
                <a:gd name="connsiteX5" fmla="*/ 487929 w 488083"/>
                <a:gd name="connsiteY5" fmla="*/ 22938 h 46181"/>
                <a:gd name="connsiteX6" fmla="*/ 473572 w 488083"/>
                <a:gd name="connsiteY6" fmla="*/ 46025 h 4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8083" h="46181">
                  <a:moveTo>
                    <a:pt x="473572" y="46025"/>
                  </a:moveTo>
                  <a:lnTo>
                    <a:pt x="14202" y="46025"/>
                  </a:lnTo>
                  <a:cubicBezTo>
                    <a:pt x="6268" y="46025"/>
                    <a:pt x="-154" y="35694"/>
                    <a:pt x="-154" y="22938"/>
                  </a:cubicBezTo>
                  <a:cubicBezTo>
                    <a:pt x="-154" y="10174"/>
                    <a:pt x="6268" y="-157"/>
                    <a:pt x="14202" y="-157"/>
                  </a:cubicBezTo>
                  <a:lnTo>
                    <a:pt x="473572" y="-157"/>
                  </a:lnTo>
                  <a:cubicBezTo>
                    <a:pt x="481497" y="-157"/>
                    <a:pt x="487929" y="10174"/>
                    <a:pt x="487929" y="22938"/>
                  </a:cubicBezTo>
                  <a:cubicBezTo>
                    <a:pt x="487929" y="35694"/>
                    <a:pt x="481497" y="46025"/>
                    <a:pt x="473572" y="46025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B687D810-48ED-43B5-B8C6-A1535DD324B9}"/>
                </a:ext>
              </a:extLst>
            </p:cNvPr>
            <p:cNvSpPr/>
            <p:nvPr/>
          </p:nvSpPr>
          <p:spPr>
            <a:xfrm>
              <a:off x="6259694" y="968994"/>
              <a:ext cx="1057950" cy="1199982"/>
            </a:xfrm>
            <a:custGeom>
              <a:avLst/>
              <a:gdLst>
                <a:gd name="connsiteX0" fmla="*/ -154 w 1022329"/>
                <a:gd name="connsiteY0" fmla="*/ 1159423 h 1159579"/>
                <a:gd name="connsiteX1" fmla="*/ 972402 w 1022329"/>
                <a:gd name="connsiteY1" fmla="*/ 1159423 h 1159579"/>
                <a:gd name="connsiteX2" fmla="*/ 972402 w 1022329"/>
                <a:gd name="connsiteY2" fmla="*/ -157 h 1159579"/>
                <a:gd name="connsiteX3" fmla="*/ -154 w 1022329"/>
                <a:gd name="connsiteY3" fmla="*/ -157 h 1159579"/>
                <a:gd name="connsiteX4" fmla="*/ -154 w 1022329"/>
                <a:gd name="connsiteY4" fmla="*/ 1159423 h 115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2329" h="1159579">
                  <a:moveTo>
                    <a:pt x="-154" y="1159423"/>
                  </a:moveTo>
                  <a:lnTo>
                    <a:pt x="972402" y="1159423"/>
                  </a:lnTo>
                  <a:cubicBezTo>
                    <a:pt x="1038766" y="775752"/>
                    <a:pt x="1038766" y="383523"/>
                    <a:pt x="972402" y="-157"/>
                  </a:cubicBezTo>
                  <a:lnTo>
                    <a:pt x="-154" y="-157"/>
                  </a:lnTo>
                  <a:cubicBezTo>
                    <a:pt x="109414" y="378602"/>
                    <a:pt x="109414" y="780664"/>
                    <a:pt x="-154" y="1159423"/>
                  </a:cubicBezTo>
                  <a:close/>
                </a:path>
              </a:pathLst>
            </a:custGeom>
            <a:solidFill>
              <a:srgbClr val="F50057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2597CC3C-6CA7-4F6E-BAB9-5AAD60373EAD}"/>
                </a:ext>
              </a:extLst>
            </p:cNvPr>
            <p:cNvSpPr/>
            <p:nvPr/>
          </p:nvSpPr>
          <p:spPr>
            <a:xfrm>
              <a:off x="6482199" y="1285677"/>
              <a:ext cx="650719" cy="61561"/>
            </a:xfrm>
            <a:custGeom>
              <a:avLst/>
              <a:gdLst>
                <a:gd name="connsiteX0" fmla="*/ 610153 w 628807"/>
                <a:gd name="connsiteY0" fmla="*/ 59332 h 59488"/>
                <a:gd name="connsiteX1" fmla="*/ 18336 w 628807"/>
                <a:gd name="connsiteY1" fmla="*/ 59332 h 59488"/>
                <a:gd name="connsiteX2" fmla="*/ -154 w 628807"/>
                <a:gd name="connsiteY2" fmla="*/ 29588 h 59488"/>
                <a:gd name="connsiteX3" fmla="*/ 18336 w 628807"/>
                <a:gd name="connsiteY3" fmla="*/ -157 h 59488"/>
                <a:gd name="connsiteX4" fmla="*/ 610153 w 628807"/>
                <a:gd name="connsiteY4" fmla="*/ -157 h 59488"/>
                <a:gd name="connsiteX5" fmla="*/ 628653 w 628807"/>
                <a:gd name="connsiteY5" fmla="*/ 29588 h 59488"/>
                <a:gd name="connsiteX6" fmla="*/ 610153 w 628807"/>
                <a:gd name="connsiteY6" fmla="*/ 59332 h 5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807" h="59488">
                  <a:moveTo>
                    <a:pt x="610153" y="59332"/>
                  </a:moveTo>
                  <a:lnTo>
                    <a:pt x="18336" y="59332"/>
                  </a:lnTo>
                  <a:cubicBezTo>
                    <a:pt x="8123" y="59332"/>
                    <a:pt x="-154" y="46034"/>
                    <a:pt x="-154" y="29588"/>
                  </a:cubicBezTo>
                  <a:cubicBezTo>
                    <a:pt x="-154" y="13150"/>
                    <a:pt x="8123" y="-157"/>
                    <a:pt x="18336" y="-157"/>
                  </a:cubicBezTo>
                  <a:lnTo>
                    <a:pt x="610153" y="-157"/>
                  </a:lnTo>
                  <a:cubicBezTo>
                    <a:pt x="620366" y="-157"/>
                    <a:pt x="628653" y="13150"/>
                    <a:pt x="628653" y="29588"/>
                  </a:cubicBezTo>
                  <a:cubicBezTo>
                    <a:pt x="628653" y="46034"/>
                    <a:pt x="620366" y="59332"/>
                    <a:pt x="610153" y="59332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C45E1B98-E845-46D5-8BCA-2D632E5C9B52}"/>
                </a:ext>
              </a:extLst>
            </p:cNvPr>
            <p:cNvSpPr/>
            <p:nvPr/>
          </p:nvSpPr>
          <p:spPr>
            <a:xfrm>
              <a:off x="6482199" y="1561624"/>
              <a:ext cx="650719" cy="61561"/>
            </a:xfrm>
            <a:custGeom>
              <a:avLst/>
              <a:gdLst>
                <a:gd name="connsiteX0" fmla="*/ 610153 w 628807"/>
                <a:gd name="connsiteY0" fmla="*/ 59332 h 59488"/>
                <a:gd name="connsiteX1" fmla="*/ 18336 w 628807"/>
                <a:gd name="connsiteY1" fmla="*/ 59332 h 59488"/>
                <a:gd name="connsiteX2" fmla="*/ -154 w 628807"/>
                <a:gd name="connsiteY2" fmla="*/ 29588 h 59488"/>
                <a:gd name="connsiteX3" fmla="*/ 18336 w 628807"/>
                <a:gd name="connsiteY3" fmla="*/ -157 h 59488"/>
                <a:gd name="connsiteX4" fmla="*/ 610153 w 628807"/>
                <a:gd name="connsiteY4" fmla="*/ -157 h 59488"/>
                <a:gd name="connsiteX5" fmla="*/ 628653 w 628807"/>
                <a:gd name="connsiteY5" fmla="*/ 29588 h 59488"/>
                <a:gd name="connsiteX6" fmla="*/ 610153 w 628807"/>
                <a:gd name="connsiteY6" fmla="*/ 59332 h 5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807" h="59488">
                  <a:moveTo>
                    <a:pt x="610153" y="59332"/>
                  </a:moveTo>
                  <a:lnTo>
                    <a:pt x="18336" y="59332"/>
                  </a:lnTo>
                  <a:cubicBezTo>
                    <a:pt x="8123" y="59332"/>
                    <a:pt x="-154" y="46034"/>
                    <a:pt x="-154" y="29588"/>
                  </a:cubicBezTo>
                  <a:cubicBezTo>
                    <a:pt x="-154" y="13150"/>
                    <a:pt x="8123" y="-157"/>
                    <a:pt x="18336" y="-157"/>
                  </a:cubicBezTo>
                  <a:lnTo>
                    <a:pt x="610153" y="-157"/>
                  </a:lnTo>
                  <a:cubicBezTo>
                    <a:pt x="620366" y="-157"/>
                    <a:pt x="628653" y="13150"/>
                    <a:pt x="628653" y="29588"/>
                  </a:cubicBezTo>
                  <a:cubicBezTo>
                    <a:pt x="628653" y="46034"/>
                    <a:pt x="620366" y="59332"/>
                    <a:pt x="610153" y="59332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7EE6B3A7-4FDE-4931-9A96-86999577B433}"/>
                </a:ext>
              </a:extLst>
            </p:cNvPr>
            <p:cNvSpPr/>
            <p:nvPr/>
          </p:nvSpPr>
          <p:spPr>
            <a:xfrm>
              <a:off x="6482199" y="1837572"/>
              <a:ext cx="650719" cy="61561"/>
            </a:xfrm>
            <a:custGeom>
              <a:avLst/>
              <a:gdLst>
                <a:gd name="connsiteX0" fmla="*/ 610153 w 628807"/>
                <a:gd name="connsiteY0" fmla="*/ 59332 h 59488"/>
                <a:gd name="connsiteX1" fmla="*/ 18336 w 628807"/>
                <a:gd name="connsiteY1" fmla="*/ 59332 h 59488"/>
                <a:gd name="connsiteX2" fmla="*/ -154 w 628807"/>
                <a:gd name="connsiteY2" fmla="*/ 29588 h 59488"/>
                <a:gd name="connsiteX3" fmla="*/ 18336 w 628807"/>
                <a:gd name="connsiteY3" fmla="*/ -157 h 59488"/>
                <a:gd name="connsiteX4" fmla="*/ 610153 w 628807"/>
                <a:gd name="connsiteY4" fmla="*/ -157 h 59488"/>
                <a:gd name="connsiteX5" fmla="*/ 628653 w 628807"/>
                <a:gd name="connsiteY5" fmla="*/ 29588 h 59488"/>
                <a:gd name="connsiteX6" fmla="*/ 610153 w 628807"/>
                <a:gd name="connsiteY6" fmla="*/ 59332 h 5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807" h="59488">
                  <a:moveTo>
                    <a:pt x="610153" y="59332"/>
                  </a:moveTo>
                  <a:lnTo>
                    <a:pt x="18336" y="59332"/>
                  </a:lnTo>
                  <a:cubicBezTo>
                    <a:pt x="8123" y="59332"/>
                    <a:pt x="-154" y="46025"/>
                    <a:pt x="-154" y="29588"/>
                  </a:cubicBezTo>
                  <a:cubicBezTo>
                    <a:pt x="-154" y="13142"/>
                    <a:pt x="8123" y="-157"/>
                    <a:pt x="18336" y="-157"/>
                  </a:cubicBezTo>
                  <a:lnTo>
                    <a:pt x="610153" y="-157"/>
                  </a:lnTo>
                  <a:cubicBezTo>
                    <a:pt x="620366" y="-157"/>
                    <a:pt x="628653" y="13142"/>
                    <a:pt x="628653" y="29588"/>
                  </a:cubicBezTo>
                  <a:cubicBezTo>
                    <a:pt x="628653" y="46025"/>
                    <a:pt x="620366" y="59332"/>
                    <a:pt x="610153" y="59332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4003ACAA-7208-44A8-A1B7-1F17808FD453}"/>
                </a:ext>
              </a:extLst>
            </p:cNvPr>
            <p:cNvSpPr/>
            <p:nvPr/>
          </p:nvSpPr>
          <p:spPr>
            <a:xfrm>
              <a:off x="5617236" y="2771718"/>
              <a:ext cx="1057947" cy="1199991"/>
            </a:xfrm>
            <a:custGeom>
              <a:avLst/>
              <a:gdLst>
                <a:gd name="connsiteX0" fmla="*/ -154 w 1022327"/>
                <a:gd name="connsiteY0" fmla="*/ 1159432 h 1159588"/>
                <a:gd name="connsiteX1" fmla="*/ 972393 w 1022327"/>
                <a:gd name="connsiteY1" fmla="*/ 1159432 h 1159588"/>
                <a:gd name="connsiteX2" fmla="*/ 972393 w 1022327"/>
                <a:gd name="connsiteY2" fmla="*/ -157 h 1159588"/>
                <a:gd name="connsiteX3" fmla="*/ -154 w 1022327"/>
                <a:gd name="connsiteY3" fmla="*/ -157 h 1159588"/>
                <a:gd name="connsiteX4" fmla="*/ -154 w 1022327"/>
                <a:gd name="connsiteY4" fmla="*/ 1159432 h 115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2327" h="1159588">
                  <a:moveTo>
                    <a:pt x="-154" y="1159432"/>
                  </a:moveTo>
                  <a:lnTo>
                    <a:pt x="972393" y="1159432"/>
                  </a:lnTo>
                  <a:cubicBezTo>
                    <a:pt x="1038766" y="775752"/>
                    <a:pt x="1038766" y="383523"/>
                    <a:pt x="972393" y="-157"/>
                  </a:cubicBezTo>
                  <a:lnTo>
                    <a:pt x="-154" y="-157"/>
                  </a:lnTo>
                  <a:cubicBezTo>
                    <a:pt x="109405" y="378611"/>
                    <a:pt x="109405" y="780664"/>
                    <a:pt x="-154" y="1159432"/>
                  </a:cubicBezTo>
                  <a:close/>
                </a:path>
              </a:pathLst>
            </a:custGeom>
            <a:solidFill>
              <a:srgbClr val="F50057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3EF77B65-19BC-4964-BD88-15F57CE37CF1}"/>
                </a:ext>
              </a:extLst>
            </p:cNvPr>
            <p:cNvSpPr/>
            <p:nvPr/>
          </p:nvSpPr>
          <p:spPr>
            <a:xfrm>
              <a:off x="5839732" y="3088402"/>
              <a:ext cx="650719" cy="61561"/>
            </a:xfrm>
            <a:custGeom>
              <a:avLst/>
              <a:gdLst>
                <a:gd name="connsiteX0" fmla="*/ 610162 w 628807"/>
                <a:gd name="connsiteY0" fmla="*/ 59332 h 59488"/>
                <a:gd name="connsiteX1" fmla="*/ 18345 w 628807"/>
                <a:gd name="connsiteY1" fmla="*/ 59332 h 59488"/>
                <a:gd name="connsiteX2" fmla="*/ -154 w 628807"/>
                <a:gd name="connsiteY2" fmla="*/ 29588 h 59488"/>
                <a:gd name="connsiteX3" fmla="*/ 18345 w 628807"/>
                <a:gd name="connsiteY3" fmla="*/ -157 h 59488"/>
                <a:gd name="connsiteX4" fmla="*/ 610162 w 628807"/>
                <a:gd name="connsiteY4" fmla="*/ -157 h 59488"/>
                <a:gd name="connsiteX5" fmla="*/ 628653 w 628807"/>
                <a:gd name="connsiteY5" fmla="*/ 29588 h 59488"/>
                <a:gd name="connsiteX6" fmla="*/ 610162 w 628807"/>
                <a:gd name="connsiteY6" fmla="*/ 59332 h 5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807" h="59488">
                  <a:moveTo>
                    <a:pt x="610162" y="59332"/>
                  </a:moveTo>
                  <a:lnTo>
                    <a:pt x="18345" y="59332"/>
                  </a:lnTo>
                  <a:cubicBezTo>
                    <a:pt x="8132" y="59332"/>
                    <a:pt x="-154" y="46034"/>
                    <a:pt x="-154" y="29588"/>
                  </a:cubicBezTo>
                  <a:cubicBezTo>
                    <a:pt x="-154" y="13151"/>
                    <a:pt x="8132" y="-157"/>
                    <a:pt x="18345" y="-157"/>
                  </a:cubicBezTo>
                  <a:lnTo>
                    <a:pt x="610162" y="-157"/>
                  </a:lnTo>
                  <a:cubicBezTo>
                    <a:pt x="620375" y="-157"/>
                    <a:pt x="628653" y="13151"/>
                    <a:pt x="628653" y="29588"/>
                  </a:cubicBezTo>
                  <a:cubicBezTo>
                    <a:pt x="628653" y="46034"/>
                    <a:pt x="620375" y="59332"/>
                    <a:pt x="610162" y="59332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7A17342A-D9FE-4382-B49E-D23CA90B4E94}"/>
                </a:ext>
              </a:extLst>
            </p:cNvPr>
            <p:cNvSpPr/>
            <p:nvPr/>
          </p:nvSpPr>
          <p:spPr>
            <a:xfrm>
              <a:off x="5839732" y="3364349"/>
              <a:ext cx="650719" cy="61561"/>
            </a:xfrm>
            <a:custGeom>
              <a:avLst/>
              <a:gdLst>
                <a:gd name="connsiteX0" fmla="*/ 610162 w 628807"/>
                <a:gd name="connsiteY0" fmla="*/ 59332 h 59488"/>
                <a:gd name="connsiteX1" fmla="*/ 18345 w 628807"/>
                <a:gd name="connsiteY1" fmla="*/ 59332 h 59488"/>
                <a:gd name="connsiteX2" fmla="*/ -154 w 628807"/>
                <a:gd name="connsiteY2" fmla="*/ 29588 h 59488"/>
                <a:gd name="connsiteX3" fmla="*/ 18345 w 628807"/>
                <a:gd name="connsiteY3" fmla="*/ -157 h 59488"/>
                <a:gd name="connsiteX4" fmla="*/ 610162 w 628807"/>
                <a:gd name="connsiteY4" fmla="*/ -157 h 59488"/>
                <a:gd name="connsiteX5" fmla="*/ 628653 w 628807"/>
                <a:gd name="connsiteY5" fmla="*/ 29588 h 59488"/>
                <a:gd name="connsiteX6" fmla="*/ 610162 w 628807"/>
                <a:gd name="connsiteY6" fmla="*/ 59332 h 5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807" h="59488">
                  <a:moveTo>
                    <a:pt x="610162" y="59332"/>
                  </a:moveTo>
                  <a:lnTo>
                    <a:pt x="18345" y="59332"/>
                  </a:lnTo>
                  <a:cubicBezTo>
                    <a:pt x="8132" y="59332"/>
                    <a:pt x="-154" y="46034"/>
                    <a:pt x="-154" y="29588"/>
                  </a:cubicBezTo>
                  <a:cubicBezTo>
                    <a:pt x="-154" y="13151"/>
                    <a:pt x="8132" y="-157"/>
                    <a:pt x="18345" y="-157"/>
                  </a:cubicBezTo>
                  <a:lnTo>
                    <a:pt x="610162" y="-157"/>
                  </a:lnTo>
                  <a:cubicBezTo>
                    <a:pt x="620375" y="-157"/>
                    <a:pt x="628653" y="13151"/>
                    <a:pt x="628653" y="29588"/>
                  </a:cubicBezTo>
                  <a:cubicBezTo>
                    <a:pt x="628653" y="46034"/>
                    <a:pt x="620375" y="59332"/>
                    <a:pt x="610162" y="59332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CF10FE5B-3C66-4217-8F25-119F8B20021F}"/>
              </a:ext>
            </a:extLst>
          </p:cNvPr>
          <p:cNvGrpSpPr/>
          <p:nvPr/>
        </p:nvGrpSpPr>
        <p:grpSpPr>
          <a:xfrm>
            <a:off x="8193573" y="2414783"/>
            <a:ext cx="3812686" cy="3964341"/>
            <a:chOff x="7270345" y="1839273"/>
            <a:chExt cx="4736194" cy="4584596"/>
          </a:xfrm>
        </p:grpSpPr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91643FCE-D7BB-4630-BC3B-D7055B7CC746}"/>
                </a:ext>
              </a:extLst>
            </p:cNvPr>
            <p:cNvSpPr/>
            <p:nvPr/>
          </p:nvSpPr>
          <p:spPr>
            <a:xfrm>
              <a:off x="7270345" y="3444019"/>
              <a:ext cx="4736194" cy="2979850"/>
            </a:xfrm>
            <a:custGeom>
              <a:avLst/>
              <a:gdLst>
                <a:gd name="connsiteX0" fmla="*/ 4657027 w 4736194"/>
                <a:gd name="connsiteY0" fmla="*/ 2979694 h 2979850"/>
                <a:gd name="connsiteX1" fmla="*/ 4243602 w 4736194"/>
                <a:gd name="connsiteY1" fmla="*/ 926387 h 2979850"/>
                <a:gd name="connsiteX2" fmla="*/ 542017 w 4736194"/>
                <a:gd name="connsiteY2" fmla="*/ 1898365 h 2979850"/>
                <a:gd name="connsiteX3" fmla="*/ 4059103 w 4736194"/>
                <a:gd name="connsiteY3" fmla="*/ 714595 h 2979850"/>
                <a:gd name="connsiteX4" fmla="*/ 75356 w 4736194"/>
                <a:gd name="connsiteY4" fmla="*/ 2972122 h 297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6194" h="2979850">
                  <a:moveTo>
                    <a:pt x="4657027" y="2979694"/>
                  </a:moveTo>
                  <a:cubicBezTo>
                    <a:pt x="4852336" y="2249279"/>
                    <a:pt x="4674757" y="1481078"/>
                    <a:pt x="4243602" y="926387"/>
                  </a:cubicBezTo>
                  <a:lnTo>
                    <a:pt x="542017" y="1898365"/>
                  </a:lnTo>
                  <a:lnTo>
                    <a:pt x="4059103" y="714595"/>
                  </a:lnTo>
                  <a:cubicBezTo>
                    <a:pt x="2311805" y="-999087"/>
                    <a:pt x="-496541" y="612743"/>
                    <a:pt x="75356" y="2972122"/>
                  </a:cubicBezTo>
                  <a:close/>
                </a:path>
              </a:pathLst>
            </a:custGeom>
            <a:solidFill>
              <a:srgbClr val="E6E6E6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362C3EA4-A69F-44E5-B9CC-A471DF7D2A18}"/>
                </a:ext>
              </a:extLst>
            </p:cNvPr>
            <p:cNvSpPr/>
            <p:nvPr/>
          </p:nvSpPr>
          <p:spPr>
            <a:xfrm>
              <a:off x="8844643" y="5784569"/>
              <a:ext cx="357346" cy="314684"/>
            </a:xfrm>
            <a:custGeom>
              <a:avLst/>
              <a:gdLst>
                <a:gd name="connsiteX0" fmla="*/ 216956 w 357346"/>
                <a:gd name="connsiteY0" fmla="*/ 314528 h 314684"/>
                <a:gd name="connsiteX1" fmla="*/ 357192 w 357346"/>
                <a:gd name="connsiteY1" fmla="*/ 79116 h 314684"/>
                <a:gd name="connsiteX2" fmla="*/ 159024 w 357346"/>
                <a:gd name="connsiteY2" fmla="*/ -157 h 314684"/>
                <a:gd name="connsiteX3" fmla="*/ 140868 w 357346"/>
                <a:gd name="connsiteY3" fmla="*/ 23047 h 314684"/>
                <a:gd name="connsiteX4" fmla="*/ -154 w 357346"/>
                <a:gd name="connsiteY4" fmla="*/ 251204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346" h="314684">
                  <a:moveTo>
                    <a:pt x="216956" y="314528"/>
                  </a:moveTo>
                  <a:lnTo>
                    <a:pt x="357192" y="79116"/>
                  </a:lnTo>
                  <a:lnTo>
                    <a:pt x="159024" y="-157"/>
                  </a:lnTo>
                  <a:lnTo>
                    <a:pt x="140868" y="23047"/>
                  </a:lnTo>
                  <a:cubicBezTo>
                    <a:pt x="95483" y="81043"/>
                    <a:pt x="54965" y="203566"/>
                    <a:pt x="-154" y="251204"/>
                  </a:cubicBezTo>
                </a:path>
              </a:pathLst>
            </a:custGeom>
            <a:solidFill>
              <a:srgbClr val="FFB8B8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DBDC585F-AF02-4791-A624-9463A5D03B87}"/>
                </a:ext>
              </a:extLst>
            </p:cNvPr>
            <p:cNvSpPr/>
            <p:nvPr/>
          </p:nvSpPr>
          <p:spPr>
            <a:xfrm>
              <a:off x="8377088" y="5979438"/>
              <a:ext cx="751910" cy="432892"/>
            </a:xfrm>
            <a:custGeom>
              <a:avLst/>
              <a:gdLst>
                <a:gd name="connsiteX0" fmla="*/ 751716 w 751910"/>
                <a:gd name="connsiteY0" fmla="*/ 156820 h 432892"/>
                <a:gd name="connsiteX1" fmla="*/ 744868 w 751910"/>
                <a:gd name="connsiteY1" fmla="*/ 361267 h 432892"/>
                <a:gd name="connsiteX2" fmla="*/ 670236 w 751910"/>
                <a:gd name="connsiteY2" fmla="*/ 432732 h 432892"/>
                <a:gd name="connsiteX3" fmla="*/ 515599 w 751910"/>
                <a:gd name="connsiteY3" fmla="*/ 431204 h 432892"/>
                <a:gd name="connsiteX4" fmla="*/ 341214 w 751910"/>
                <a:gd name="connsiteY4" fmla="*/ 431204 h 432892"/>
                <a:gd name="connsiteX5" fmla="*/ 359 w 751910"/>
                <a:gd name="connsiteY5" fmla="*/ 296441 h 432892"/>
                <a:gd name="connsiteX6" fmla="*/ 81685 w 751910"/>
                <a:gd name="connsiteY6" fmla="*/ 207190 h 432892"/>
                <a:gd name="connsiteX7" fmla="*/ 418215 w 751910"/>
                <a:gd name="connsiteY7" fmla="*/ 18973 h 432892"/>
                <a:gd name="connsiteX8" fmla="*/ 505132 w 751910"/>
                <a:gd name="connsiteY8" fmla="*/ 6055 h 432892"/>
                <a:gd name="connsiteX9" fmla="*/ 706430 w 751910"/>
                <a:gd name="connsiteY9" fmla="*/ 87255 h 432892"/>
                <a:gd name="connsiteX10" fmla="*/ 751716 w 751910"/>
                <a:gd name="connsiteY10" fmla="*/ 156820 h 43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1910" h="432892">
                  <a:moveTo>
                    <a:pt x="751716" y="156820"/>
                  </a:moveTo>
                  <a:lnTo>
                    <a:pt x="744868" y="361267"/>
                  </a:lnTo>
                  <a:cubicBezTo>
                    <a:pt x="743529" y="401405"/>
                    <a:pt x="710392" y="433130"/>
                    <a:pt x="670236" y="432732"/>
                  </a:cubicBezTo>
                  <a:lnTo>
                    <a:pt x="515599" y="431204"/>
                  </a:lnTo>
                  <a:lnTo>
                    <a:pt x="341214" y="431204"/>
                  </a:lnTo>
                  <a:cubicBezTo>
                    <a:pt x="341214" y="431204"/>
                    <a:pt x="16208" y="423270"/>
                    <a:pt x="359" y="296441"/>
                  </a:cubicBezTo>
                  <a:cubicBezTo>
                    <a:pt x="-4924" y="254168"/>
                    <a:pt x="31179" y="225979"/>
                    <a:pt x="81685" y="207190"/>
                  </a:cubicBezTo>
                  <a:cubicBezTo>
                    <a:pt x="203004" y="162429"/>
                    <a:pt x="316562" y="98915"/>
                    <a:pt x="418215" y="18973"/>
                  </a:cubicBezTo>
                  <a:cubicBezTo>
                    <a:pt x="442758" y="-648"/>
                    <a:pt x="475949" y="-5578"/>
                    <a:pt x="505132" y="6055"/>
                  </a:cubicBezTo>
                  <a:lnTo>
                    <a:pt x="706430" y="87255"/>
                  </a:lnTo>
                  <a:cubicBezTo>
                    <a:pt x="734636" y="98626"/>
                    <a:pt x="752729" y="126425"/>
                    <a:pt x="751716" y="156820"/>
                  </a:cubicBezTo>
                  <a:close/>
                </a:path>
              </a:pathLst>
            </a:custGeom>
            <a:solidFill>
              <a:srgbClr val="2F2E41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366827D4-C387-4B9A-B7F7-38EEEC2D86D1}"/>
                </a:ext>
              </a:extLst>
            </p:cNvPr>
            <p:cNvSpPr/>
            <p:nvPr/>
          </p:nvSpPr>
          <p:spPr>
            <a:xfrm>
              <a:off x="8750014" y="6064574"/>
              <a:ext cx="31707" cy="31707"/>
            </a:xfrm>
            <a:custGeom>
              <a:avLst/>
              <a:gdLst>
                <a:gd name="connsiteX0" fmla="*/ 31707 w 31707"/>
                <a:gd name="connsiteY0" fmla="*/ 15854 h 31707"/>
                <a:gd name="connsiteX1" fmla="*/ 15854 w 31707"/>
                <a:gd name="connsiteY1" fmla="*/ 31708 h 31707"/>
                <a:gd name="connsiteX2" fmla="*/ 0 w 31707"/>
                <a:gd name="connsiteY2" fmla="*/ 15854 h 31707"/>
                <a:gd name="connsiteX3" fmla="*/ 15854 w 31707"/>
                <a:gd name="connsiteY3" fmla="*/ 0 h 31707"/>
                <a:gd name="connsiteX4" fmla="*/ 31707 w 31707"/>
                <a:gd name="connsiteY4" fmla="*/ 15854 h 3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07" h="31707">
                  <a:moveTo>
                    <a:pt x="31707" y="15854"/>
                  </a:moveTo>
                  <a:cubicBezTo>
                    <a:pt x="31707" y="24610"/>
                    <a:pt x="24609" y="31708"/>
                    <a:pt x="15854" y="31708"/>
                  </a:cubicBezTo>
                  <a:cubicBezTo>
                    <a:pt x="7098" y="31708"/>
                    <a:pt x="0" y="24610"/>
                    <a:pt x="0" y="15854"/>
                  </a:cubicBezTo>
                  <a:cubicBezTo>
                    <a:pt x="0" y="7098"/>
                    <a:pt x="7098" y="0"/>
                    <a:pt x="15854" y="0"/>
                  </a:cubicBezTo>
                  <a:cubicBezTo>
                    <a:pt x="24609" y="0"/>
                    <a:pt x="31707" y="7098"/>
                    <a:pt x="31707" y="15854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99CFA430-195A-4B7E-8452-C86AB5CDAFC2}"/>
                </a:ext>
              </a:extLst>
            </p:cNvPr>
            <p:cNvSpPr/>
            <p:nvPr/>
          </p:nvSpPr>
          <p:spPr>
            <a:xfrm>
              <a:off x="8800936" y="6009292"/>
              <a:ext cx="31707" cy="31707"/>
            </a:xfrm>
            <a:custGeom>
              <a:avLst/>
              <a:gdLst>
                <a:gd name="connsiteX0" fmla="*/ 31707 w 31707"/>
                <a:gd name="connsiteY0" fmla="*/ 15854 h 31707"/>
                <a:gd name="connsiteX1" fmla="*/ 15854 w 31707"/>
                <a:gd name="connsiteY1" fmla="*/ 31707 h 31707"/>
                <a:gd name="connsiteX2" fmla="*/ 0 w 31707"/>
                <a:gd name="connsiteY2" fmla="*/ 15854 h 31707"/>
                <a:gd name="connsiteX3" fmla="*/ 15854 w 31707"/>
                <a:gd name="connsiteY3" fmla="*/ 0 h 31707"/>
                <a:gd name="connsiteX4" fmla="*/ 31707 w 31707"/>
                <a:gd name="connsiteY4" fmla="*/ 15854 h 3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07" h="31707">
                  <a:moveTo>
                    <a:pt x="31707" y="15854"/>
                  </a:moveTo>
                  <a:cubicBezTo>
                    <a:pt x="31707" y="24610"/>
                    <a:pt x="24610" y="31707"/>
                    <a:pt x="15854" y="31707"/>
                  </a:cubicBezTo>
                  <a:cubicBezTo>
                    <a:pt x="7098" y="31707"/>
                    <a:pt x="0" y="24610"/>
                    <a:pt x="0" y="15854"/>
                  </a:cubicBezTo>
                  <a:cubicBezTo>
                    <a:pt x="0" y="7098"/>
                    <a:pt x="7098" y="0"/>
                    <a:pt x="15854" y="0"/>
                  </a:cubicBezTo>
                  <a:cubicBezTo>
                    <a:pt x="24610" y="0"/>
                    <a:pt x="31707" y="7098"/>
                    <a:pt x="31707" y="15854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9E51613-C946-4A8F-BE48-8AC1541CB55F}"/>
                </a:ext>
              </a:extLst>
            </p:cNvPr>
            <p:cNvSpPr/>
            <p:nvPr/>
          </p:nvSpPr>
          <p:spPr>
            <a:xfrm>
              <a:off x="10365287" y="5523412"/>
              <a:ext cx="263472" cy="374371"/>
            </a:xfrm>
            <a:custGeom>
              <a:avLst/>
              <a:gdLst>
                <a:gd name="connsiteX0" fmla="*/ 263319 w 263472"/>
                <a:gd name="connsiteY0" fmla="*/ 265470 h 374371"/>
                <a:gd name="connsiteX1" fmla="*/ 196023 w 263472"/>
                <a:gd name="connsiteY1" fmla="*/ -157 h 374371"/>
                <a:gd name="connsiteX2" fmla="*/ -154 w 263472"/>
                <a:gd name="connsiteY2" fmla="*/ 83920 h 374371"/>
                <a:gd name="connsiteX3" fmla="*/ 3410 w 263472"/>
                <a:gd name="connsiteY3" fmla="*/ 113167 h 374371"/>
                <a:gd name="connsiteX4" fmla="*/ 65024 w 263472"/>
                <a:gd name="connsiteY4" fmla="*/ 374215 h 37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472" h="374371">
                  <a:moveTo>
                    <a:pt x="263319" y="265470"/>
                  </a:moveTo>
                  <a:lnTo>
                    <a:pt x="196023" y="-157"/>
                  </a:lnTo>
                  <a:lnTo>
                    <a:pt x="-154" y="83920"/>
                  </a:lnTo>
                  <a:lnTo>
                    <a:pt x="3410" y="113167"/>
                  </a:lnTo>
                  <a:cubicBezTo>
                    <a:pt x="12320" y="186261"/>
                    <a:pt x="70316" y="301556"/>
                    <a:pt x="65024" y="374215"/>
                  </a:cubicBezTo>
                </a:path>
              </a:pathLst>
            </a:custGeom>
            <a:solidFill>
              <a:srgbClr val="FFB8B8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C34613AD-FB79-4ECD-9FBC-07BABD6FA05E}"/>
                </a:ext>
              </a:extLst>
            </p:cNvPr>
            <p:cNvSpPr/>
            <p:nvPr/>
          </p:nvSpPr>
          <p:spPr>
            <a:xfrm>
              <a:off x="10246175" y="5744725"/>
              <a:ext cx="614153" cy="669750"/>
            </a:xfrm>
            <a:custGeom>
              <a:avLst/>
              <a:gdLst>
                <a:gd name="connsiteX0" fmla="*/ 455940 w 614153"/>
                <a:gd name="connsiteY0" fmla="*/ 22599 h 669750"/>
                <a:gd name="connsiteX1" fmla="*/ 592774 w 614153"/>
                <a:gd name="connsiteY1" fmla="*/ 168913 h 669750"/>
                <a:gd name="connsiteX2" fmla="*/ 590395 w 614153"/>
                <a:gd name="connsiteY2" fmla="*/ 278880 h 669750"/>
                <a:gd name="connsiteX3" fmla="*/ 483287 w 614153"/>
                <a:gd name="connsiteY3" fmla="*/ 383880 h 669750"/>
                <a:gd name="connsiteX4" fmla="*/ 359977 w 614153"/>
                <a:gd name="connsiteY4" fmla="*/ 507199 h 669750"/>
                <a:gd name="connsiteX5" fmla="*/ 23672 w 614153"/>
                <a:gd name="connsiteY5" fmla="*/ 652935 h 669750"/>
                <a:gd name="connsiteX6" fmla="*/ 18064 w 614153"/>
                <a:gd name="connsiteY6" fmla="*/ 532321 h 669750"/>
                <a:gd name="connsiteX7" fmla="*/ 123218 w 614153"/>
                <a:gd name="connsiteY7" fmla="*/ 158809 h 669750"/>
                <a:gd name="connsiteX8" fmla="*/ 173000 w 614153"/>
                <a:gd name="connsiteY8" fmla="*/ 91631 h 669750"/>
                <a:gd name="connsiteX9" fmla="*/ 375410 w 614153"/>
                <a:gd name="connsiteY9" fmla="*/ 5574 h 669750"/>
                <a:gd name="connsiteX10" fmla="*/ 455940 w 614153"/>
                <a:gd name="connsiteY10" fmla="*/ 22599 h 66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4153" h="669750">
                  <a:moveTo>
                    <a:pt x="455940" y="22599"/>
                  </a:moveTo>
                  <a:lnTo>
                    <a:pt x="592774" y="168913"/>
                  </a:lnTo>
                  <a:cubicBezTo>
                    <a:pt x="621975" y="200141"/>
                    <a:pt x="620917" y="248955"/>
                    <a:pt x="590395" y="278880"/>
                  </a:cubicBezTo>
                  <a:lnTo>
                    <a:pt x="483287" y="383880"/>
                  </a:lnTo>
                  <a:lnTo>
                    <a:pt x="359977" y="507199"/>
                  </a:lnTo>
                  <a:cubicBezTo>
                    <a:pt x="359977" y="507199"/>
                    <a:pt x="124557" y="731402"/>
                    <a:pt x="23672" y="652935"/>
                  </a:cubicBezTo>
                  <a:cubicBezTo>
                    <a:pt x="-9962" y="626773"/>
                    <a:pt x="-4362" y="581306"/>
                    <a:pt x="18064" y="532321"/>
                  </a:cubicBezTo>
                  <a:cubicBezTo>
                    <a:pt x="72550" y="414122"/>
                    <a:pt x="108038" y="288071"/>
                    <a:pt x="123218" y="158809"/>
                  </a:cubicBezTo>
                  <a:cubicBezTo>
                    <a:pt x="126493" y="129083"/>
                    <a:pt x="145508" y="103418"/>
                    <a:pt x="173000" y="91631"/>
                  </a:cubicBezTo>
                  <a:lnTo>
                    <a:pt x="375410" y="5574"/>
                  </a:lnTo>
                  <a:cubicBezTo>
                    <a:pt x="403164" y="-6232"/>
                    <a:pt x="435342" y="571"/>
                    <a:pt x="455940" y="22599"/>
                  </a:cubicBezTo>
                  <a:close/>
                </a:path>
              </a:pathLst>
            </a:custGeom>
            <a:solidFill>
              <a:srgbClr val="2F2E41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F4B66C58-E02E-4AEE-94C0-D4539D3DC10E}"/>
                </a:ext>
              </a:extLst>
            </p:cNvPr>
            <p:cNvSpPr/>
            <p:nvPr/>
          </p:nvSpPr>
          <p:spPr>
            <a:xfrm>
              <a:off x="10390367" y="5969100"/>
              <a:ext cx="31707" cy="31707"/>
            </a:xfrm>
            <a:custGeom>
              <a:avLst/>
              <a:gdLst>
                <a:gd name="connsiteX0" fmla="*/ 31708 w 31707"/>
                <a:gd name="connsiteY0" fmla="*/ 15854 h 31707"/>
                <a:gd name="connsiteX1" fmla="*/ 15854 w 31707"/>
                <a:gd name="connsiteY1" fmla="*/ 31707 h 31707"/>
                <a:gd name="connsiteX2" fmla="*/ 0 w 31707"/>
                <a:gd name="connsiteY2" fmla="*/ 15854 h 31707"/>
                <a:gd name="connsiteX3" fmla="*/ 15854 w 31707"/>
                <a:gd name="connsiteY3" fmla="*/ 0 h 31707"/>
                <a:gd name="connsiteX4" fmla="*/ 31708 w 31707"/>
                <a:gd name="connsiteY4" fmla="*/ 15854 h 3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07" h="31707">
                  <a:moveTo>
                    <a:pt x="31708" y="15854"/>
                  </a:moveTo>
                  <a:cubicBezTo>
                    <a:pt x="31708" y="24610"/>
                    <a:pt x="24610" y="31707"/>
                    <a:pt x="15854" y="31707"/>
                  </a:cubicBezTo>
                  <a:cubicBezTo>
                    <a:pt x="7098" y="31707"/>
                    <a:pt x="0" y="24610"/>
                    <a:pt x="0" y="15854"/>
                  </a:cubicBezTo>
                  <a:cubicBezTo>
                    <a:pt x="0" y="7098"/>
                    <a:pt x="7098" y="0"/>
                    <a:pt x="15854" y="0"/>
                  </a:cubicBezTo>
                  <a:cubicBezTo>
                    <a:pt x="24610" y="0"/>
                    <a:pt x="31708" y="7098"/>
                    <a:pt x="31708" y="15854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6E7988E6-0E8A-4BD4-877A-BC8AB896FED1}"/>
                </a:ext>
              </a:extLst>
            </p:cNvPr>
            <p:cNvSpPr/>
            <p:nvPr/>
          </p:nvSpPr>
          <p:spPr>
            <a:xfrm>
              <a:off x="10387292" y="5893997"/>
              <a:ext cx="31707" cy="31707"/>
            </a:xfrm>
            <a:custGeom>
              <a:avLst/>
              <a:gdLst>
                <a:gd name="connsiteX0" fmla="*/ 31707 w 31707"/>
                <a:gd name="connsiteY0" fmla="*/ 15854 h 31707"/>
                <a:gd name="connsiteX1" fmla="*/ 15854 w 31707"/>
                <a:gd name="connsiteY1" fmla="*/ 31707 h 31707"/>
                <a:gd name="connsiteX2" fmla="*/ 0 w 31707"/>
                <a:gd name="connsiteY2" fmla="*/ 15854 h 31707"/>
                <a:gd name="connsiteX3" fmla="*/ 15854 w 31707"/>
                <a:gd name="connsiteY3" fmla="*/ 0 h 31707"/>
                <a:gd name="connsiteX4" fmla="*/ 31707 w 31707"/>
                <a:gd name="connsiteY4" fmla="*/ 15854 h 3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07" h="31707">
                  <a:moveTo>
                    <a:pt x="31707" y="15854"/>
                  </a:moveTo>
                  <a:cubicBezTo>
                    <a:pt x="31707" y="24610"/>
                    <a:pt x="24609" y="31707"/>
                    <a:pt x="15854" y="31707"/>
                  </a:cubicBezTo>
                  <a:cubicBezTo>
                    <a:pt x="7098" y="31707"/>
                    <a:pt x="0" y="24610"/>
                    <a:pt x="0" y="15854"/>
                  </a:cubicBezTo>
                  <a:cubicBezTo>
                    <a:pt x="0" y="7098"/>
                    <a:pt x="7098" y="0"/>
                    <a:pt x="15854" y="0"/>
                  </a:cubicBezTo>
                  <a:cubicBezTo>
                    <a:pt x="24609" y="0"/>
                    <a:pt x="31707" y="7098"/>
                    <a:pt x="31707" y="15854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90517FAC-0E8D-4EE6-B272-F752F0E51A25}"/>
                </a:ext>
              </a:extLst>
            </p:cNvPr>
            <p:cNvSpPr/>
            <p:nvPr/>
          </p:nvSpPr>
          <p:spPr>
            <a:xfrm>
              <a:off x="9439798" y="2344313"/>
              <a:ext cx="317072" cy="356713"/>
            </a:xfrm>
            <a:custGeom>
              <a:avLst/>
              <a:gdLst>
                <a:gd name="connsiteX0" fmla="*/ -154 w 317072"/>
                <a:gd name="connsiteY0" fmla="*/ 110823 h 356713"/>
                <a:gd name="connsiteX1" fmla="*/ 87043 w 317072"/>
                <a:gd name="connsiteY1" fmla="*/ 356557 h 356713"/>
                <a:gd name="connsiteX2" fmla="*/ 316918 w 317072"/>
                <a:gd name="connsiteY2" fmla="*/ 221794 h 356713"/>
                <a:gd name="connsiteX3" fmla="*/ 205947 w 317072"/>
                <a:gd name="connsiteY3" fmla="*/ -157 h 35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072" h="356713">
                  <a:moveTo>
                    <a:pt x="-154" y="110823"/>
                  </a:moveTo>
                  <a:lnTo>
                    <a:pt x="87043" y="356557"/>
                  </a:lnTo>
                  <a:lnTo>
                    <a:pt x="316918" y="221794"/>
                  </a:lnTo>
                  <a:cubicBezTo>
                    <a:pt x="316918" y="221794"/>
                    <a:pt x="198013" y="79116"/>
                    <a:pt x="205947" y="-157"/>
                  </a:cubicBezTo>
                  <a:close/>
                </a:path>
              </a:pathLst>
            </a:custGeom>
            <a:solidFill>
              <a:srgbClr val="FFB8B8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91DB12A9-8FDA-4BB4-9E65-849472B7C943}"/>
                </a:ext>
              </a:extLst>
            </p:cNvPr>
            <p:cNvSpPr/>
            <p:nvPr/>
          </p:nvSpPr>
          <p:spPr>
            <a:xfrm>
              <a:off x="9245590" y="2047059"/>
              <a:ext cx="443904" cy="443904"/>
            </a:xfrm>
            <a:custGeom>
              <a:avLst/>
              <a:gdLst>
                <a:gd name="connsiteX0" fmla="*/ 443905 w 443904"/>
                <a:gd name="connsiteY0" fmla="*/ 221952 h 443904"/>
                <a:gd name="connsiteX1" fmla="*/ 221952 w 443904"/>
                <a:gd name="connsiteY1" fmla="*/ 443905 h 443904"/>
                <a:gd name="connsiteX2" fmla="*/ 0 w 443904"/>
                <a:gd name="connsiteY2" fmla="*/ 221952 h 443904"/>
                <a:gd name="connsiteX3" fmla="*/ 221952 w 443904"/>
                <a:gd name="connsiteY3" fmla="*/ 0 h 443904"/>
                <a:gd name="connsiteX4" fmla="*/ 443905 w 443904"/>
                <a:gd name="connsiteY4" fmla="*/ 221952 h 4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904" h="443904">
                  <a:moveTo>
                    <a:pt x="443905" y="221952"/>
                  </a:moveTo>
                  <a:cubicBezTo>
                    <a:pt x="443905" y="344533"/>
                    <a:pt x="344533" y="443905"/>
                    <a:pt x="221952" y="443905"/>
                  </a:cubicBezTo>
                  <a:cubicBezTo>
                    <a:pt x="99371" y="443905"/>
                    <a:pt x="0" y="344533"/>
                    <a:pt x="0" y="221952"/>
                  </a:cubicBezTo>
                  <a:cubicBezTo>
                    <a:pt x="0" y="99371"/>
                    <a:pt x="99371" y="0"/>
                    <a:pt x="221952" y="0"/>
                  </a:cubicBezTo>
                  <a:cubicBezTo>
                    <a:pt x="344533" y="0"/>
                    <a:pt x="443905" y="99371"/>
                    <a:pt x="443905" y="221952"/>
                  </a:cubicBezTo>
                  <a:close/>
                </a:path>
              </a:pathLst>
            </a:custGeom>
            <a:solidFill>
              <a:srgbClr val="FFB8B8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EA6B425F-4658-4B2C-93F0-0B696E02A9B6}"/>
                </a:ext>
              </a:extLst>
            </p:cNvPr>
            <p:cNvSpPr/>
            <p:nvPr/>
          </p:nvSpPr>
          <p:spPr>
            <a:xfrm>
              <a:off x="9275925" y="2534556"/>
              <a:ext cx="694971" cy="1037153"/>
            </a:xfrm>
            <a:custGeom>
              <a:avLst/>
              <a:gdLst>
                <a:gd name="connsiteX0" fmla="*/ 512497 w 694971"/>
                <a:gd name="connsiteY0" fmla="*/ -157 h 1037153"/>
                <a:gd name="connsiteX1" fmla="*/ 466009 w 694971"/>
                <a:gd name="connsiteY1" fmla="*/ 12843 h 1037153"/>
                <a:gd name="connsiteX2" fmla="*/ 322254 w 694971"/>
                <a:gd name="connsiteY2" fmla="*/ 79116 h 1037153"/>
                <a:gd name="connsiteX3" fmla="*/ 239508 w 694971"/>
                <a:gd name="connsiteY3" fmla="*/ 134163 h 1037153"/>
                <a:gd name="connsiteX4" fmla="*/ 44814 w 694971"/>
                <a:gd name="connsiteY4" fmla="*/ 427895 h 1037153"/>
                <a:gd name="connsiteX5" fmla="*/ 5182 w 694971"/>
                <a:gd name="connsiteY5" fmla="*/ 681553 h 1037153"/>
                <a:gd name="connsiteX6" fmla="*/ 108228 w 694971"/>
                <a:gd name="connsiteY6" fmla="*/ 1006559 h 1037153"/>
                <a:gd name="connsiteX7" fmla="*/ 631402 w 694971"/>
                <a:gd name="connsiteY7" fmla="*/ 1030342 h 1037153"/>
                <a:gd name="connsiteX8" fmla="*/ 631402 w 694971"/>
                <a:gd name="connsiteY8" fmla="*/ 848023 h 1037153"/>
                <a:gd name="connsiteX9" fmla="*/ 694817 w 694971"/>
                <a:gd name="connsiteY9" fmla="*/ 142530 h 1037153"/>
                <a:gd name="connsiteX10" fmla="*/ 583846 w 694971"/>
                <a:gd name="connsiteY10" fmla="*/ 23626 h 1037153"/>
                <a:gd name="connsiteX11" fmla="*/ 512497 w 694971"/>
                <a:gd name="connsiteY11" fmla="*/ -157 h 103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4971" h="1037153">
                  <a:moveTo>
                    <a:pt x="512497" y="-157"/>
                  </a:moveTo>
                  <a:lnTo>
                    <a:pt x="466009" y="12843"/>
                  </a:lnTo>
                  <a:cubicBezTo>
                    <a:pt x="466009" y="12843"/>
                    <a:pt x="369820" y="7777"/>
                    <a:pt x="322254" y="79116"/>
                  </a:cubicBezTo>
                  <a:cubicBezTo>
                    <a:pt x="274698" y="150455"/>
                    <a:pt x="239508" y="134163"/>
                    <a:pt x="239508" y="134163"/>
                  </a:cubicBezTo>
                  <a:lnTo>
                    <a:pt x="44814" y="427895"/>
                  </a:lnTo>
                  <a:cubicBezTo>
                    <a:pt x="44814" y="427895"/>
                    <a:pt x="-18601" y="546800"/>
                    <a:pt x="5182" y="681553"/>
                  </a:cubicBezTo>
                  <a:cubicBezTo>
                    <a:pt x="28965" y="816316"/>
                    <a:pt x="108228" y="1006559"/>
                    <a:pt x="108228" y="1006559"/>
                  </a:cubicBezTo>
                  <a:cubicBezTo>
                    <a:pt x="108228" y="1006559"/>
                    <a:pt x="615553" y="1054115"/>
                    <a:pt x="631402" y="1030342"/>
                  </a:cubicBezTo>
                  <a:cubicBezTo>
                    <a:pt x="647260" y="1006559"/>
                    <a:pt x="631402" y="848023"/>
                    <a:pt x="631402" y="848023"/>
                  </a:cubicBezTo>
                  <a:lnTo>
                    <a:pt x="694817" y="142530"/>
                  </a:lnTo>
                  <a:cubicBezTo>
                    <a:pt x="694817" y="142530"/>
                    <a:pt x="623477" y="23626"/>
                    <a:pt x="583846" y="23626"/>
                  </a:cubicBezTo>
                  <a:cubicBezTo>
                    <a:pt x="558263" y="22767"/>
                    <a:pt x="533485" y="14508"/>
                    <a:pt x="512497" y="-157"/>
                  </a:cubicBezTo>
                  <a:close/>
                </a:path>
              </a:pathLst>
            </a:custGeom>
            <a:solidFill>
              <a:srgbClr val="F50057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C51B8C13-CCC2-4E78-ABCD-34446BB78466}"/>
                </a:ext>
              </a:extLst>
            </p:cNvPr>
            <p:cNvSpPr/>
            <p:nvPr/>
          </p:nvSpPr>
          <p:spPr>
            <a:xfrm>
              <a:off x="8964190" y="3515508"/>
              <a:ext cx="1696340" cy="2411747"/>
            </a:xfrm>
            <a:custGeom>
              <a:avLst/>
              <a:gdLst>
                <a:gd name="connsiteX0" fmla="*/ 982769 w 1696340"/>
                <a:gd name="connsiteY0" fmla="*/ 1825 h 2411747"/>
                <a:gd name="connsiteX1" fmla="*/ 792526 w 1696340"/>
                <a:gd name="connsiteY1" fmla="*/ 9749 h 2411747"/>
                <a:gd name="connsiteX2" fmla="*/ 404115 w 1696340"/>
                <a:gd name="connsiteY2" fmla="*/ 9749 h 2411747"/>
                <a:gd name="connsiteX3" fmla="*/ 308993 w 1696340"/>
                <a:gd name="connsiteY3" fmla="*/ 604271 h 2411747"/>
                <a:gd name="connsiteX4" fmla="*/ -154 w 1696340"/>
                <a:gd name="connsiteY4" fmla="*/ 2284763 h 2411747"/>
                <a:gd name="connsiteX5" fmla="*/ 332767 w 1696340"/>
                <a:gd name="connsiteY5" fmla="*/ 2411592 h 2411747"/>
                <a:gd name="connsiteX6" fmla="*/ 729112 w 1696340"/>
                <a:gd name="connsiteY6" fmla="*/ 1468300 h 2411747"/>
                <a:gd name="connsiteX7" fmla="*/ 776677 w 1696340"/>
                <a:gd name="connsiteY7" fmla="*/ 1603053 h 2411747"/>
                <a:gd name="connsiteX8" fmla="*/ 1379114 w 1696340"/>
                <a:gd name="connsiteY8" fmla="*/ 2260980 h 2411747"/>
                <a:gd name="connsiteX9" fmla="*/ 1696186 w 1696340"/>
                <a:gd name="connsiteY9" fmla="*/ 2118302 h 2411747"/>
                <a:gd name="connsiteX10" fmla="*/ 1173022 w 1696340"/>
                <a:gd name="connsiteY10" fmla="*/ 1246340 h 2411747"/>
                <a:gd name="connsiteX11" fmla="*/ 1006552 w 1696340"/>
                <a:gd name="connsiteY11" fmla="*/ 635978 h 2411747"/>
                <a:gd name="connsiteX12" fmla="*/ 966920 w 1696340"/>
                <a:gd name="connsiteY12" fmla="*/ 73164 h 241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6340" h="2411747">
                  <a:moveTo>
                    <a:pt x="982769" y="1825"/>
                  </a:moveTo>
                  <a:cubicBezTo>
                    <a:pt x="982769" y="1825"/>
                    <a:pt x="848016" y="-6100"/>
                    <a:pt x="792526" y="9749"/>
                  </a:cubicBezTo>
                  <a:cubicBezTo>
                    <a:pt x="737036" y="25607"/>
                    <a:pt x="404115" y="9749"/>
                    <a:pt x="404115" y="9749"/>
                  </a:cubicBezTo>
                  <a:lnTo>
                    <a:pt x="308993" y="604271"/>
                  </a:lnTo>
                  <a:lnTo>
                    <a:pt x="-154" y="2284763"/>
                  </a:lnTo>
                  <a:lnTo>
                    <a:pt x="332767" y="2411592"/>
                  </a:lnTo>
                  <a:lnTo>
                    <a:pt x="729112" y="1468300"/>
                  </a:lnTo>
                  <a:lnTo>
                    <a:pt x="776677" y="1603053"/>
                  </a:lnTo>
                  <a:lnTo>
                    <a:pt x="1379114" y="2260980"/>
                  </a:lnTo>
                  <a:lnTo>
                    <a:pt x="1696186" y="2118302"/>
                  </a:lnTo>
                  <a:lnTo>
                    <a:pt x="1173022" y="1246340"/>
                  </a:lnTo>
                  <a:lnTo>
                    <a:pt x="1006552" y="635978"/>
                  </a:lnTo>
                  <a:cubicBezTo>
                    <a:pt x="1006552" y="635978"/>
                    <a:pt x="1109607" y="287190"/>
                    <a:pt x="966920" y="73164"/>
                  </a:cubicBezTo>
                  <a:close/>
                </a:path>
              </a:pathLst>
            </a:custGeom>
            <a:solidFill>
              <a:srgbClr val="2F2E41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60DB0ED0-3B3C-45DF-974B-9430231B00C4}"/>
                </a:ext>
              </a:extLst>
            </p:cNvPr>
            <p:cNvSpPr/>
            <p:nvPr/>
          </p:nvSpPr>
          <p:spPr>
            <a:xfrm rot="20445487">
              <a:off x="9538880" y="4118852"/>
              <a:ext cx="15854" cy="889964"/>
            </a:xfrm>
            <a:custGeom>
              <a:avLst/>
              <a:gdLst>
                <a:gd name="connsiteX0" fmla="*/ -155 w 15854"/>
                <a:gd name="connsiteY0" fmla="*/ -157 h 889964"/>
                <a:gd name="connsiteX1" fmla="*/ 15700 w 15854"/>
                <a:gd name="connsiteY1" fmla="*/ -157 h 889964"/>
                <a:gd name="connsiteX2" fmla="*/ 15700 w 15854"/>
                <a:gd name="connsiteY2" fmla="*/ 889808 h 889964"/>
                <a:gd name="connsiteX3" fmla="*/ -155 w 15854"/>
                <a:gd name="connsiteY3" fmla="*/ 889808 h 88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54" h="889964">
                  <a:moveTo>
                    <a:pt x="-155" y="-157"/>
                  </a:moveTo>
                  <a:lnTo>
                    <a:pt x="15700" y="-157"/>
                  </a:lnTo>
                  <a:lnTo>
                    <a:pt x="15700" y="889808"/>
                  </a:lnTo>
                  <a:lnTo>
                    <a:pt x="-155" y="88980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51174FCF-B41D-42C2-996E-DF634EA3FA7B}"/>
                </a:ext>
              </a:extLst>
            </p:cNvPr>
            <p:cNvSpPr/>
            <p:nvPr/>
          </p:nvSpPr>
          <p:spPr>
            <a:xfrm>
              <a:off x="9783186" y="1839273"/>
              <a:ext cx="112035" cy="182277"/>
            </a:xfrm>
            <a:custGeom>
              <a:avLst/>
              <a:gdLst>
                <a:gd name="connsiteX0" fmla="*/ 95420 w 112035"/>
                <a:gd name="connsiteY0" fmla="*/ 79256 h 182277"/>
                <a:gd name="connsiteX1" fmla="*/ 1148 w 112035"/>
                <a:gd name="connsiteY1" fmla="*/ 6858 h 182277"/>
                <a:gd name="connsiteX2" fmla="*/ -154 w 112035"/>
                <a:gd name="connsiteY2" fmla="*/ 7275 h 182277"/>
                <a:gd name="connsiteX3" fmla="*/ 14021 w 112035"/>
                <a:gd name="connsiteY3" fmla="*/ 1648 h 182277"/>
                <a:gd name="connsiteX4" fmla="*/ 108292 w 112035"/>
                <a:gd name="connsiteY4" fmla="*/ 74036 h 182277"/>
                <a:gd name="connsiteX5" fmla="*/ 61061 w 112035"/>
                <a:gd name="connsiteY5" fmla="*/ 182121 h 182277"/>
                <a:gd name="connsiteX6" fmla="*/ 95420 w 112035"/>
                <a:gd name="connsiteY6" fmla="*/ 79256 h 18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035" h="182277">
                  <a:moveTo>
                    <a:pt x="95420" y="79256"/>
                  </a:moveTo>
                  <a:cubicBezTo>
                    <a:pt x="82791" y="29302"/>
                    <a:pt x="40590" y="-3110"/>
                    <a:pt x="1148" y="6858"/>
                  </a:cubicBezTo>
                  <a:cubicBezTo>
                    <a:pt x="705" y="6967"/>
                    <a:pt x="288" y="7157"/>
                    <a:pt x="-154" y="7275"/>
                  </a:cubicBezTo>
                  <a:cubicBezTo>
                    <a:pt x="4314" y="4796"/>
                    <a:pt x="9072" y="2905"/>
                    <a:pt x="14021" y="1648"/>
                  </a:cubicBezTo>
                  <a:cubicBezTo>
                    <a:pt x="53463" y="-8330"/>
                    <a:pt x="95664" y="24083"/>
                    <a:pt x="108292" y="74036"/>
                  </a:cubicBezTo>
                  <a:cubicBezTo>
                    <a:pt x="120776" y="123420"/>
                    <a:pt x="99653" y="171401"/>
                    <a:pt x="61061" y="182121"/>
                  </a:cubicBezTo>
                  <a:cubicBezTo>
                    <a:pt x="91294" y="165358"/>
                    <a:pt x="106438" y="122832"/>
                    <a:pt x="95420" y="79256"/>
                  </a:cubicBezTo>
                  <a:close/>
                </a:path>
              </a:pathLst>
            </a:custGeom>
            <a:solidFill>
              <a:srgbClr val="2F2E41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EB6E2892-9B04-4D06-99BA-3CB2DDF573A0}"/>
                </a:ext>
              </a:extLst>
            </p:cNvPr>
            <p:cNvSpPr/>
            <p:nvPr/>
          </p:nvSpPr>
          <p:spPr>
            <a:xfrm>
              <a:off x="9761764" y="1879271"/>
              <a:ext cx="157030" cy="151799"/>
            </a:xfrm>
            <a:custGeom>
              <a:avLst/>
              <a:gdLst>
                <a:gd name="connsiteX0" fmla="*/ 107542 w 157030"/>
                <a:gd name="connsiteY0" fmla="*/ 116984 h 151799"/>
                <a:gd name="connsiteX1" fmla="*/ 132799 w 157030"/>
                <a:gd name="connsiteY1" fmla="*/ 839 h 151799"/>
                <a:gd name="connsiteX2" fmla="*/ 131858 w 157030"/>
                <a:gd name="connsiteY2" fmla="*/ -157 h 151799"/>
                <a:gd name="connsiteX3" fmla="*/ 143003 w 157030"/>
                <a:gd name="connsiteY3" fmla="*/ 10256 h 151799"/>
                <a:gd name="connsiteX4" fmla="*/ 117746 w 157030"/>
                <a:gd name="connsiteY4" fmla="*/ 126401 h 151799"/>
                <a:gd name="connsiteX5" fmla="*/ -154 w 157030"/>
                <a:gd name="connsiteY5" fmla="*/ 129793 h 151799"/>
                <a:gd name="connsiteX6" fmla="*/ 107542 w 157030"/>
                <a:gd name="connsiteY6" fmla="*/ 116984 h 151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30" h="151799">
                  <a:moveTo>
                    <a:pt x="107542" y="116984"/>
                  </a:moveTo>
                  <a:cubicBezTo>
                    <a:pt x="147327" y="84254"/>
                    <a:pt x="158635" y="32256"/>
                    <a:pt x="132799" y="839"/>
                  </a:cubicBezTo>
                  <a:cubicBezTo>
                    <a:pt x="132500" y="486"/>
                    <a:pt x="132166" y="187"/>
                    <a:pt x="131858" y="-157"/>
                  </a:cubicBezTo>
                  <a:cubicBezTo>
                    <a:pt x="136010" y="2820"/>
                    <a:pt x="139755" y="6321"/>
                    <a:pt x="143003" y="10256"/>
                  </a:cubicBezTo>
                  <a:cubicBezTo>
                    <a:pt x="168848" y="41674"/>
                    <a:pt x="157540" y="93672"/>
                    <a:pt x="117746" y="126401"/>
                  </a:cubicBezTo>
                  <a:cubicBezTo>
                    <a:pt x="78412" y="158769"/>
                    <a:pt x="26008" y="160126"/>
                    <a:pt x="-154" y="129793"/>
                  </a:cubicBezTo>
                  <a:cubicBezTo>
                    <a:pt x="27907" y="149994"/>
                    <a:pt x="72822" y="145552"/>
                    <a:pt x="107542" y="116984"/>
                  </a:cubicBezTo>
                  <a:close/>
                </a:path>
              </a:pathLst>
            </a:custGeom>
            <a:solidFill>
              <a:srgbClr val="2F2E41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C2632030-18F4-49FD-81E1-711984BA1F67}"/>
                </a:ext>
              </a:extLst>
            </p:cNvPr>
            <p:cNvSpPr/>
            <p:nvPr/>
          </p:nvSpPr>
          <p:spPr>
            <a:xfrm rot="18127467">
              <a:off x="9739963" y="1868915"/>
              <a:ext cx="147302" cy="186583"/>
            </a:xfrm>
            <a:custGeom>
              <a:avLst/>
              <a:gdLst>
                <a:gd name="connsiteX0" fmla="*/ 147149 w 147302"/>
                <a:gd name="connsiteY0" fmla="*/ 93135 h 186583"/>
                <a:gd name="connsiteX1" fmla="*/ 73497 w 147302"/>
                <a:gd name="connsiteY1" fmla="*/ 186427 h 186583"/>
                <a:gd name="connsiteX2" fmla="*/ -154 w 147302"/>
                <a:gd name="connsiteY2" fmla="*/ 93135 h 186583"/>
                <a:gd name="connsiteX3" fmla="*/ 73497 w 147302"/>
                <a:gd name="connsiteY3" fmla="*/ -157 h 186583"/>
                <a:gd name="connsiteX4" fmla="*/ 147149 w 147302"/>
                <a:gd name="connsiteY4" fmla="*/ 93135 h 18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02" h="186583">
                  <a:moveTo>
                    <a:pt x="147149" y="93135"/>
                  </a:moveTo>
                  <a:cubicBezTo>
                    <a:pt x="147149" y="144659"/>
                    <a:pt x="114174" y="186427"/>
                    <a:pt x="73497" y="186427"/>
                  </a:cubicBezTo>
                  <a:cubicBezTo>
                    <a:pt x="32821" y="186427"/>
                    <a:pt x="-154" y="144659"/>
                    <a:pt x="-154" y="93135"/>
                  </a:cubicBezTo>
                  <a:cubicBezTo>
                    <a:pt x="-154" y="41612"/>
                    <a:pt x="32821" y="-157"/>
                    <a:pt x="73497" y="-157"/>
                  </a:cubicBezTo>
                  <a:cubicBezTo>
                    <a:pt x="114174" y="-157"/>
                    <a:pt x="147149" y="41612"/>
                    <a:pt x="147149" y="93135"/>
                  </a:cubicBezTo>
                  <a:close/>
                </a:path>
              </a:pathLst>
            </a:custGeom>
            <a:solidFill>
              <a:srgbClr val="2F2E41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0D40C1EF-DA4D-4656-8ABA-E2881CE221AA}"/>
                </a:ext>
              </a:extLst>
            </p:cNvPr>
            <p:cNvSpPr/>
            <p:nvPr/>
          </p:nvSpPr>
          <p:spPr>
            <a:xfrm>
              <a:off x="9736968" y="1986189"/>
              <a:ext cx="96406" cy="55698"/>
            </a:xfrm>
            <a:custGeom>
              <a:avLst/>
              <a:gdLst>
                <a:gd name="connsiteX0" fmla="*/ -154 w 96406"/>
                <a:gd name="connsiteY0" fmla="*/ -157 h 55698"/>
                <a:gd name="connsiteX1" fmla="*/ 58773 w 96406"/>
                <a:gd name="connsiteY1" fmla="*/ 17149 h 55698"/>
                <a:gd name="connsiteX2" fmla="*/ 96252 w 96406"/>
                <a:gd name="connsiteY2" fmla="*/ 55542 h 55698"/>
                <a:gd name="connsiteX3" fmla="*/ 37333 w 96406"/>
                <a:gd name="connsiteY3" fmla="*/ 38236 h 55698"/>
                <a:gd name="connsiteX4" fmla="*/ -154 w 96406"/>
                <a:gd name="connsiteY4" fmla="*/ -157 h 5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55698">
                  <a:moveTo>
                    <a:pt x="-154" y="-157"/>
                  </a:moveTo>
                  <a:cubicBezTo>
                    <a:pt x="20742" y="-157"/>
                    <a:pt x="41196" y="5850"/>
                    <a:pt x="58773" y="17149"/>
                  </a:cubicBezTo>
                  <a:cubicBezTo>
                    <a:pt x="74215" y="26693"/>
                    <a:pt x="87088" y="39873"/>
                    <a:pt x="96252" y="55542"/>
                  </a:cubicBezTo>
                  <a:cubicBezTo>
                    <a:pt x="75364" y="55532"/>
                    <a:pt x="54910" y="49526"/>
                    <a:pt x="37333" y="38236"/>
                  </a:cubicBezTo>
                  <a:cubicBezTo>
                    <a:pt x="21891" y="28692"/>
                    <a:pt x="9018" y="15512"/>
                    <a:pt x="-154" y="-157"/>
                  </a:cubicBezTo>
                  <a:close/>
                </a:path>
              </a:pathLst>
            </a:custGeom>
            <a:solidFill>
              <a:srgbClr val="F50057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CF26174F-4A06-409A-A4D9-95CA7497DEE3}"/>
                </a:ext>
              </a:extLst>
            </p:cNvPr>
            <p:cNvSpPr/>
            <p:nvPr/>
          </p:nvSpPr>
          <p:spPr>
            <a:xfrm>
              <a:off x="9356563" y="1942862"/>
              <a:ext cx="545294" cy="595665"/>
            </a:xfrm>
            <a:custGeom>
              <a:avLst/>
              <a:gdLst>
                <a:gd name="connsiteX0" fmla="*/ 79136 w 545294"/>
                <a:gd name="connsiteY0" fmla="*/ 8921 h 595665"/>
                <a:gd name="connsiteX1" fmla="*/ 79136 w 545294"/>
                <a:gd name="connsiteY1" fmla="*/ 8921 h 595665"/>
                <a:gd name="connsiteX2" fmla="*/ 41286 w 545294"/>
                <a:gd name="connsiteY2" fmla="*/ 70146 h 595665"/>
                <a:gd name="connsiteX3" fmla="*/ -154 w 545294"/>
                <a:gd name="connsiteY3" fmla="*/ 595509 h 595665"/>
                <a:gd name="connsiteX4" fmla="*/ 203496 w 545294"/>
                <a:gd name="connsiteY4" fmla="*/ 595509 h 595665"/>
                <a:gd name="connsiteX5" fmla="*/ 241617 w 545294"/>
                <a:gd name="connsiteY5" fmla="*/ 505281 h 595665"/>
                <a:gd name="connsiteX6" fmla="*/ 256389 w 545294"/>
                <a:gd name="connsiteY6" fmla="*/ 595509 h 595665"/>
                <a:gd name="connsiteX7" fmla="*/ 523019 w 545294"/>
                <a:gd name="connsiteY7" fmla="*/ 595509 h 595665"/>
                <a:gd name="connsiteX8" fmla="*/ 523019 w 545294"/>
                <a:gd name="connsiteY8" fmla="*/ 504503 h 595665"/>
                <a:gd name="connsiteX9" fmla="*/ 79136 w 545294"/>
                <a:gd name="connsiteY9" fmla="*/ 8921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294" h="595665">
                  <a:moveTo>
                    <a:pt x="79136" y="8921"/>
                  </a:moveTo>
                  <a:lnTo>
                    <a:pt x="79136" y="8921"/>
                  </a:lnTo>
                  <a:cubicBezTo>
                    <a:pt x="45475" y="8921"/>
                    <a:pt x="34891" y="38801"/>
                    <a:pt x="41286" y="70146"/>
                  </a:cubicBezTo>
                  <a:cubicBezTo>
                    <a:pt x="77834" y="245635"/>
                    <a:pt x="63459" y="427918"/>
                    <a:pt x="-154" y="595509"/>
                  </a:cubicBezTo>
                  <a:lnTo>
                    <a:pt x="203496" y="595509"/>
                  </a:lnTo>
                  <a:lnTo>
                    <a:pt x="241617" y="505281"/>
                  </a:lnTo>
                  <a:lnTo>
                    <a:pt x="256389" y="595509"/>
                  </a:lnTo>
                  <a:lnTo>
                    <a:pt x="523019" y="595509"/>
                  </a:lnTo>
                  <a:lnTo>
                    <a:pt x="523019" y="504503"/>
                  </a:lnTo>
                  <a:cubicBezTo>
                    <a:pt x="612758" y="135913"/>
                    <a:pt x="422461" y="-43964"/>
                    <a:pt x="79136" y="8921"/>
                  </a:cubicBezTo>
                  <a:close/>
                </a:path>
              </a:pathLst>
            </a:custGeom>
            <a:solidFill>
              <a:srgbClr val="2F2E41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73E5A153-B593-4B76-8E6A-AF4B0E57A2D2}"/>
                </a:ext>
              </a:extLst>
            </p:cNvPr>
            <p:cNvSpPr/>
            <p:nvPr/>
          </p:nvSpPr>
          <p:spPr>
            <a:xfrm>
              <a:off x="9229734" y="1959864"/>
              <a:ext cx="325005" cy="206101"/>
            </a:xfrm>
            <a:custGeom>
              <a:avLst/>
              <a:gdLst>
                <a:gd name="connsiteX0" fmla="*/ 172576 w 325005"/>
                <a:gd name="connsiteY0" fmla="*/ -157 h 206101"/>
                <a:gd name="connsiteX1" fmla="*/ 152122 w 325005"/>
                <a:gd name="connsiteY1" fmla="*/ -157 h 206101"/>
                <a:gd name="connsiteX2" fmla="*/ -154 w 325005"/>
                <a:gd name="connsiteY2" fmla="*/ 152110 h 206101"/>
                <a:gd name="connsiteX3" fmla="*/ -154 w 325005"/>
                <a:gd name="connsiteY3" fmla="*/ 205945 h 206101"/>
                <a:gd name="connsiteX4" fmla="*/ 132708 w 325005"/>
                <a:gd name="connsiteY4" fmla="*/ 189734 h 206101"/>
                <a:gd name="connsiteX5" fmla="*/ 142533 w 325005"/>
                <a:gd name="connsiteY5" fmla="*/ 150455 h 206101"/>
                <a:gd name="connsiteX6" fmla="*/ 151769 w 325005"/>
                <a:gd name="connsiteY6" fmla="*/ 187409 h 206101"/>
                <a:gd name="connsiteX7" fmla="*/ 324851 w 325005"/>
                <a:gd name="connsiteY7" fmla="*/ 166304 h 206101"/>
                <a:gd name="connsiteX8" fmla="*/ 324851 w 325005"/>
                <a:gd name="connsiteY8" fmla="*/ 152110 h 206101"/>
                <a:gd name="connsiteX9" fmla="*/ 172576 w 325005"/>
                <a:gd name="connsiteY9" fmla="*/ -157 h 206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005" h="206101">
                  <a:moveTo>
                    <a:pt x="172576" y="-157"/>
                  </a:moveTo>
                  <a:lnTo>
                    <a:pt x="152122" y="-157"/>
                  </a:lnTo>
                  <a:cubicBezTo>
                    <a:pt x="68018" y="-157"/>
                    <a:pt x="-154" y="68016"/>
                    <a:pt x="-154" y="152110"/>
                  </a:cubicBezTo>
                  <a:lnTo>
                    <a:pt x="-154" y="205945"/>
                  </a:lnTo>
                  <a:lnTo>
                    <a:pt x="132708" y="189734"/>
                  </a:lnTo>
                  <a:lnTo>
                    <a:pt x="142533" y="150455"/>
                  </a:lnTo>
                  <a:lnTo>
                    <a:pt x="151769" y="187409"/>
                  </a:lnTo>
                  <a:lnTo>
                    <a:pt x="324851" y="166304"/>
                  </a:lnTo>
                  <a:lnTo>
                    <a:pt x="324851" y="152110"/>
                  </a:lnTo>
                  <a:cubicBezTo>
                    <a:pt x="324851" y="68016"/>
                    <a:pt x="256679" y="-157"/>
                    <a:pt x="172576" y="-157"/>
                  </a:cubicBezTo>
                  <a:close/>
                </a:path>
              </a:pathLst>
            </a:custGeom>
            <a:solidFill>
              <a:srgbClr val="2F2E41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65944893-C527-412A-B30A-86A644D7B4E4}"/>
                </a:ext>
              </a:extLst>
            </p:cNvPr>
            <p:cNvSpPr/>
            <p:nvPr/>
          </p:nvSpPr>
          <p:spPr>
            <a:xfrm>
              <a:off x="9575582" y="2941078"/>
              <a:ext cx="162407" cy="590921"/>
            </a:xfrm>
            <a:custGeom>
              <a:avLst/>
              <a:gdLst>
                <a:gd name="connsiteX0" fmla="*/ 162408 w 162407"/>
                <a:gd name="connsiteY0" fmla="*/ 0 h 590921"/>
                <a:gd name="connsiteX1" fmla="*/ 83145 w 162407"/>
                <a:gd name="connsiteY1" fmla="*/ 586588 h 590921"/>
                <a:gd name="connsiteX2" fmla="*/ 0 w 162407"/>
                <a:gd name="connsiteY2" fmla="*/ 590921 h 590921"/>
                <a:gd name="connsiteX3" fmla="*/ 162408 w 162407"/>
                <a:gd name="connsiteY3" fmla="*/ 0 h 590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07" h="590921">
                  <a:moveTo>
                    <a:pt x="162408" y="0"/>
                  </a:moveTo>
                  <a:lnTo>
                    <a:pt x="83145" y="586588"/>
                  </a:lnTo>
                  <a:lnTo>
                    <a:pt x="0" y="590921"/>
                  </a:lnTo>
                  <a:lnTo>
                    <a:pt x="162408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0C54A3BB-B771-4F9B-B204-4D1797AC21C1}"/>
                </a:ext>
              </a:extLst>
            </p:cNvPr>
            <p:cNvSpPr/>
            <p:nvPr/>
          </p:nvSpPr>
          <p:spPr>
            <a:xfrm>
              <a:off x="9298269" y="3647321"/>
              <a:ext cx="554636" cy="839983"/>
            </a:xfrm>
            <a:custGeom>
              <a:avLst/>
              <a:gdLst>
                <a:gd name="connsiteX0" fmla="*/ 357607 w 554636"/>
                <a:gd name="connsiteY0" fmla="*/ -157 h 839983"/>
                <a:gd name="connsiteX1" fmla="*/ 200112 w 554636"/>
                <a:gd name="connsiteY1" fmla="*/ 472331 h 839983"/>
                <a:gd name="connsiteX2" fmla="*/ 55742 w 554636"/>
                <a:gd name="connsiteY2" fmla="*/ 839827 h 839983"/>
                <a:gd name="connsiteX3" fmla="*/ 331355 w 554636"/>
                <a:gd name="connsiteY3" fmla="*/ 511709 h 839983"/>
                <a:gd name="connsiteX4" fmla="*/ 554482 w 554636"/>
                <a:gd name="connsiteY4" fmla="*/ 39222 h 83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636" h="839983">
                  <a:moveTo>
                    <a:pt x="357607" y="-157"/>
                  </a:moveTo>
                  <a:lnTo>
                    <a:pt x="200112" y="472331"/>
                  </a:lnTo>
                  <a:cubicBezTo>
                    <a:pt x="200112" y="472331"/>
                    <a:pt x="-128006" y="839827"/>
                    <a:pt x="55742" y="839827"/>
                  </a:cubicBezTo>
                  <a:cubicBezTo>
                    <a:pt x="239481" y="839827"/>
                    <a:pt x="331355" y="511709"/>
                    <a:pt x="331355" y="511709"/>
                  </a:cubicBezTo>
                  <a:lnTo>
                    <a:pt x="554482" y="39222"/>
                  </a:lnTo>
                  <a:close/>
                </a:path>
              </a:pathLst>
            </a:custGeom>
            <a:solidFill>
              <a:srgbClr val="FFB8B8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F07BF13F-1AC7-418B-BD65-2EE79469911F}"/>
                </a:ext>
              </a:extLst>
            </p:cNvPr>
            <p:cNvSpPr/>
            <p:nvPr/>
          </p:nvSpPr>
          <p:spPr>
            <a:xfrm>
              <a:off x="9592768" y="2568597"/>
              <a:ext cx="440767" cy="1177157"/>
            </a:xfrm>
            <a:custGeom>
              <a:avLst/>
              <a:gdLst>
                <a:gd name="connsiteX0" fmla="*/ 227163 w 440767"/>
                <a:gd name="connsiteY0" fmla="*/ 8899 h 1177157"/>
                <a:gd name="connsiteX1" fmla="*/ 398735 w 440767"/>
                <a:gd name="connsiteY1" fmla="*/ 79035 h 1177157"/>
                <a:gd name="connsiteX2" fmla="*/ 424038 w 440767"/>
                <a:gd name="connsiteY2" fmla="*/ 704513 h 1177157"/>
                <a:gd name="connsiteX3" fmla="*/ 319037 w 440767"/>
                <a:gd name="connsiteY3" fmla="*/ 1177001 h 1177157"/>
                <a:gd name="connsiteX4" fmla="*/ 4046 w 440767"/>
                <a:gd name="connsiteY4" fmla="*/ 1111379 h 1177157"/>
                <a:gd name="connsiteX5" fmla="*/ 56551 w 440767"/>
                <a:gd name="connsiteY5" fmla="*/ 940757 h 117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0767" h="1177157">
                  <a:moveTo>
                    <a:pt x="227163" y="8899"/>
                  </a:moveTo>
                  <a:cubicBezTo>
                    <a:pt x="227163" y="8899"/>
                    <a:pt x="333919" y="-37309"/>
                    <a:pt x="398735" y="79035"/>
                  </a:cubicBezTo>
                  <a:cubicBezTo>
                    <a:pt x="463543" y="195370"/>
                    <a:pt x="437164" y="638891"/>
                    <a:pt x="424038" y="704513"/>
                  </a:cubicBezTo>
                  <a:cubicBezTo>
                    <a:pt x="410912" y="770135"/>
                    <a:pt x="319037" y="1177001"/>
                    <a:pt x="319037" y="1177001"/>
                  </a:cubicBezTo>
                  <a:lnTo>
                    <a:pt x="4046" y="1111379"/>
                  </a:lnTo>
                  <a:cubicBezTo>
                    <a:pt x="4046" y="1111379"/>
                    <a:pt x="-22206" y="927631"/>
                    <a:pt x="56551" y="940757"/>
                  </a:cubicBezTo>
                  <a:close/>
                </a:path>
              </a:pathLst>
            </a:custGeom>
            <a:solidFill>
              <a:srgbClr val="F50057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43" name="Forma Livre: Forma 42">
            <a:extLst>
              <a:ext uri="{FF2B5EF4-FFF2-40B4-BE49-F238E27FC236}">
                <a16:creationId xmlns:a16="http://schemas.microsoft.com/office/drawing/2014/main" id="{614BCB26-34F6-4CD1-89D7-7008D5F2F886}"/>
              </a:ext>
            </a:extLst>
          </p:cNvPr>
          <p:cNvSpPr/>
          <p:nvPr/>
        </p:nvSpPr>
        <p:spPr>
          <a:xfrm>
            <a:off x="3945864" y="6408962"/>
            <a:ext cx="8033099" cy="20270"/>
          </a:xfrm>
          <a:custGeom>
            <a:avLst/>
            <a:gdLst>
              <a:gd name="connsiteX0" fmla="*/ 0 w 8033099"/>
              <a:gd name="connsiteY0" fmla="*/ 0 h 20270"/>
              <a:gd name="connsiteX1" fmla="*/ 8033099 w 8033099"/>
              <a:gd name="connsiteY1" fmla="*/ 0 h 20270"/>
              <a:gd name="connsiteX2" fmla="*/ 8033099 w 8033099"/>
              <a:gd name="connsiteY2" fmla="*/ 20270 h 20270"/>
              <a:gd name="connsiteX3" fmla="*/ 0 w 8033099"/>
              <a:gd name="connsiteY3" fmla="*/ 20270 h 2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3099" h="20270">
                <a:moveTo>
                  <a:pt x="0" y="0"/>
                </a:moveTo>
                <a:lnTo>
                  <a:pt x="8033099" y="0"/>
                </a:lnTo>
                <a:lnTo>
                  <a:pt x="8033099" y="20270"/>
                </a:lnTo>
                <a:lnTo>
                  <a:pt x="0" y="20270"/>
                </a:lnTo>
                <a:close/>
              </a:path>
            </a:pathLst>
          </a:custGeom>
          <a:solidFill>
            <a:srgbClr val="3F3D56"/>
          </a:solidFill>
          <a:ln w="9044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1376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D77795-C17A-4E4A-8155-5A2A46AE58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1646237"/>
            <a:ext cx="10058400" cy="3565525"/>
          </a:xfrm>
        </p:spPr>
        <p:txBody>
          <a:bodyPr anchor="ctr">
            <a:normAutofit/>
          </a:bodyPr>
          <a:lstStyle/>
          <a:p>
            <a:pPr algn="ctr"/>
            <a:r>
              <a:rPr lang="pt-BR" sz="8000" dirty="0"/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1650544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61366-88AB-4BE1-9699-1223631C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DA99F57-12DB-4BA7-B673-96904D9BF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2617" y="2489982"/>
            <a:ext cx="4767656" cy="37771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D9C0559-9192-4881-851F-9E524CFBA6D4}"/>
              </a:ext>
            </a:extLst>
          </p:cNvPr>
          <p:cNvSpPr txBox="1"/>
          <p:nvPr/>
        </p:nvSpPr>
        <p:spPr>
          <a:xfrm>
            <a:off x="1209822" y="1962748"/>
            <a:ext cx="5176910" cy="380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Padrões (conceito)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000" dirty="0" err="1"/>
              <a:t>Style</a:t>
            </a:r>
            <a:r>
              <a:rPr lang="pt-BR" sz="2000" dirty="0"/>
              <a:t> </a:t>
            </a:r>
            <a:r>
              <a:rPr lang="pt-BR" sz="2000" dirty="0" err="1"/>
              <a:t>Guide</a:t>
            </a:r>
            <a:endParaRPr lang="pt-BR" sz="20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Design System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Design Tokens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000" dirty="0" err="1"/>
              <a:t>Style</a:t>
            </a:r>
            <a:r>
              <a:rPr lang="pt-BR" sz="2000" dirty="0"/>
              <a:t> </a:t>
            </a:r>
            <a:r>
              <a:rPr lang="pt-BR" sz="2000" dirty="0" err="1"/>
              <a:t>Dictionary</a:t>
            </a:r>
            <a:r>
              <a:rPr lang="pt-BR" sz="2000" dirty="0"/>
              <a:t> (prática)</a:t>
            </a:r>
          </a:p>
        </p:txBody>
      </p:sp>
    </p:spTree>
    <p:extLst>
      <p:ext uri="{BB962C8B-B14F-4D97-AF65-F5344CB8AC3E}">
        <p14:creationId xmlns:p14="http://schemas.microsoft.com/office/powerpoint/2010/main" val="392915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Padrões de Projeto</a:t>
            </a:r>
          </a:p>
        </p:txBody>
      </p:sp>
      <p:grpSp>
        <p:nvGrpSpPr>
          <p:cNvPr id="138" name="Gráfico 136">
            <a:extLst>
              <a:ext uri="{FF2B5EF4-FFF2-40B4-BE49-F238E27FC236}">
                <a16:creationId xmlns:a16="http://schemas.microsoft.com/office/drawing/2014/main" id="{3C54F341-EFB8-40C7-BD10-A4EFD1469B3C}"/>
              </a:ext>
            </a:extLst>
          </p:cNvPr>
          <p:cNvGrpSpPr/>
          <p:nvPr/>
        </p:nvGrpSpPr>
        <p:grpSpPr>
          <a:xfrm>
            <a:off x="8165791" y="2199860"/>
            <a:ext cx="3558157" cy="3936558"/>
            <a:chOff x="1352550" y="219055"/>
            <a:chExt cx="5719886" cy="6328182"/>
          </a:xfrm>
        </p:grpSpPr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110B006B-A045-42A9-9CD3-B1A713735608}"/>
                </a:ext>
              </a:extLst>
            </p:cNvPr>
            <p:cNvSpPr/>
            <p:nvPr/>
          </p:nvSpPr>
          <p:spPr>
            <a:xfrm>
              <a:off x="1352550" y="3900716"/>
              <a:ext cx="2646521" cy="2646521"/>
            </a:xfrm>
            <a:custGeom>
              <a:avLst/>
              <a:gdLst>
                <a:gd name="connsiteX0" fmla="*/ 2646521 w 2646521"/>
                <a:gd name="connsiteY0" fmla="*/ 1323260 h 2646521"/>
                <a:gd name="connsiteX1" fmla="*/ 1323261 w 2646521"/>
                <a:gd name="connsiteY1" fmla="*/ 2646521 h 2646521"/>
                <a:gd name="connsiteX2" fmla="*/ 0 w 2646521"/>
                <a:gd name="connsiteY2" fmla="*/ 1323260 h 2646521"/>
                <a:gd name="connsiteX3" fmla="*/ 1323261 w 2646521"/>
                <a:gd name="connsiteY3" fmla="*/ 0 h 2646521"/>
                <a:gd name="connsiteX4" fmla="*/ 2646521 w 2646521"/>
                <a:gd name="connsiteY4" fmla="*/ 1323260 h 264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6521" h="2646521">
                  <a:moveTo>
                    <a:pt x="2646521" y="1323260"/>
                  </a:moveTo>
                  <a:cubicBezTo>
                    <a:pt x="2646521" y="2054077"/>
                    <a:pt x="2054077" y="2646521"/>
                    <a:pt x="1323261" y="2646521"/>
                  </a:cubicBezTo>
                  <a:cubicBezTo>
                    <a:pt x="592444" y="2646521"/>
                    <a:pt x="0" y="2054077"/>
                    <a:pt x="0" y="1323260"/>
                  </a:cubicBezTo>
                  <a:cubicBezTo>
                    <a:pt x="0" y="592444"/>
                    <a:pt x="592444" y="0"/>
                    <a:pt x="1323261" y="0"/>
                  </a:cubicBezTo>
                  <a:cubicBezTo>
                    <a:pt x="2054077" y="0"/>
                    <a:pt x="2646521" y="592444"/>
                    <a:pt x="2646521" y="1323260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F639637C-F981-4F26-BD0E-C082B631B3DD}"/>
                </a:ext>
              </a:extLst>
            </p:cNvPr>
            <p:cNvSpPr/>
            <p:nvPr/>
          </p:nvSpPr>
          <p:spPr>
            <a:xfrm>
              <a:off x="1480585" y="219055"/>
              <a:ext cx="5591851" cy="5591861"/>
            </a:xfrm>
            <a:custGeom>
              <a:avLst/>
              <a:gdLst>
                <a:gd name="connsiteX0" fmla="*/ 2795838 w 5591851"/>
                <a:gd name="connsiteY0" fmla="*/ 5591739 h 5591861"/>
                <a:gd name="connsiteX1" fmla="*/ -102 w 5591851"/>
                <a:gd name="connsiteY1" fmla="*/ 2795827 h 5591861"/>
                <a:gd name="connsiteX2" fmla="*/ 2795819 w 5591851"/>
                <a:gd name="connsiteY2" fmla="*/ -113 h 5591861"/>
                <a:gd name="connsiteX3" fmla="*/ 5591750 w 5591851"/>
                <a:gd name="connsiteY3" fmla="*/ 2795808 h 5591861"/>
                <a:gd name="connsiteX4" fmla="*/ 4772838 w 5591851"/>
                <a:gd name="connsiteY4" fmla="*/ 4772826 h 5591861"/>
                <a:gd name="connsiteX5" fmla="*/ 2795838 w 5591851"/>
                <a:gd name="connsiteY5" fmla="*/ 5591739 h 5591861"/>
                <a:gd name="connsiteX6" fmla="*/ 2795838 w 5591851"/>
                <a:gd name="connsiteY6" fmla="*/ 21242 h 5591861"/>
                <a:gd name="connsiteX7" fmla="*/ 21263 w 5591851"/>
                <a:gd name="connsiteY7" fmla="*/ 2795818 h 5591861"/>
                <a:gd name="connsiteX8" fmla="*/ 2795838 w 5591851"/>
                <a:gd name="connsiteY8" fmla="*/ 5570393 h 5591861"/>
                <a:gd name="connsiteX9" fmla="*/ 5570404 w 5591851"/>
                <a:gd name="connsiteY9" fmla="*/ 2795818 h 5591861"/>
                <a:gd name="connsiteX10" fmla="*/ 2795838 w 5591851"/>
                <a:gd name="connsiteY10" fmla="*/ 21242 h 559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1851" h="5591861">
                  <a:moveTo>
                    <a:pt x="2795838" y="5591739"/>
                  </a:moveTo>
                  <a:cubicBezTo>
                    <a:pt x="1251693" y="5591739"/>
                    <a:pt x="-92" y="4339973"/>
                    <a:pt x="-102" y="2795827"/>
                  </a:cubicBezTo>
                  <a:cubicBezTo>
                    <a:pt x="-102" y="1251682"/>
                    <a:pt x="1251674" y="-103"/>
                    <a:pt x="2795819" y="-113"/>
                  </a:cubicBezTo>
                  <a:cubicBezTo>
                    <a:pt x="4339964" y="-113"/>
                    <a:pt x="5591740" y="1251663"/>
                    <a:pt x="5591750" y="2795808"/>
                  </a:cubicBezTo>
                  <a:cubicBezTo>
                    <a:pt x="5591750" y="3537329"/>
                    <a:pt x="5297179" y="4248494"/>
                    <a:pt x="4772838" y="4772826"/>
                  </a:cubicBezTo>
                  <a:cubicBezTo>
                    <a:pt x="4249658" y="5298883"/>
                    <a:pt x="3537759" y="5593758"/>
                    <a:pt x="2795838" y="5591739"/>
                  </a:cubicBezTo>
                  <a:close/>
                  <a:moveTo>
                    <a:pt x="2795838" y="21242"/>
                  </a:moveTo>
                  <a:cubicBezTo>
                    <a:pt x="1265932" y="21242"/>
                    <a:pt x="21263" y="1265912"/>
                    <a:pt x="21263" y="2795818"/>
                  </a:cubicBezTo>
                  <a:cubicBezTo>
                    <a:pt x="21263" y="4325723"/>
                    <a:pt x="1265932" y="5570393"/>
                    <a:pt x="2795838" y="5570393"/>
                  </a:cubicBezTo>
                  <a:cubicBezTo>
                    <a:pt x="4325734" y="5570393"/>
                    <a:pt x="5570404" y="4325723"/>
                    <a:pt x="5570404" y="2795818"/>
                  </a:cubicBezTo>
                  <a:cubicBezTo>
                    <a:pt x="5570404" y="1265912"/>
                    <a:pt x="4325734" y="21242"/>
                    <a:pt x="2795838" y="21242"/>
                  </a:cubicBezTo>
                  <a:close/>
                </a:path>
              </a:pathLst>
            </a:custGeom>
            <a:solidFill>
              <a:srgbClr val="2F2E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A5CDC03F-5A43-4BA7-82C5-466DA25D8B81}"/>
                </a:ext>
              </a:extLst>
            </p:cNvPr>
            <p:cNvSpPr/>
            <p:nvPr/>
          </p:nvSpPr>
          <p:spPr>
            <a:xfrm>
              <a:off x="2819866" y="1362551"/>
              <a:ext cx="2913306" cy="3304879"/>
            </a:xfrm>
            <a:custGeom>
              <a:avLst/>
              <a:gdLst>
                <a:gd name="connsiteX0" fmla="*/ 2913307 w 2913306"/>
                <a:gd name="connsiteY0" fmla="*/ 2537393 h 3304879"/>
                <a:gd name="connsiteX1" fmla="*/ 2912993 w 2913306"/>
                <a:gd name="connsiteY1" fmla="*/ 2537555 h 3304879"/>
                <a:gd name="connsiteX2" fmla="*/ 1534973 w 2913306"/>
                <a:gd name="connsiteY2" fmla="*/ 3304880 h 3304879"/>
                <a:gd name="connsiteX3" fmla="*/ 26003 w 2913306"/>
                <a:gd name="connsiteY3" fmla="*/ 2550395 h 3304879"/>
                <a:gd name="connsiteX4" fmla="*/ 0 w 2913306"/>
                <a:gd name="connsiteY4" fmla="*/ 2537393 h 3304879"/>
                <a:gd name="connsiteX5" fmla="*/ 78315 w 2913306"/>
                <a:gd name="connsiteY5" fmla="*/ 971102 h 3304879"/>
                <a:gd name="connsiteX6" fmla="*/ 1440990 w 2913306"/>
                <a:gd name="connsiteY6" fmla="*/ 0 h 3304879"/>
                <a:gd name="connsiteX7" fmla="*/ 1456030 w 2913306"/>
                <a:gd name="connsiteY7" fmla="*/ 9401 h 3304879"/>
                <a:gd name="connsiteX8" fmla="*/ 2866320 w 2913306"/>
                <a:gd name="connsiteY8" fmla="*/ 892788 h 3304879"/>
                <a:gd name="connsiteX9" fmla="*/ 2913307 w 2913306"/>
                <a:gd name="connsiteY9" fmla="*/ 2537393 h 330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3306" h="3304879">
                  <a:moveTo>
                    <a:pt x="2913307" y="2537393"/>
                  </a:moveTo>
                  <a:lnTo>
                    <a:pt x="2912993" y="2537555"/>
                  </a:lnTo>
                  <a:lnTo>
                    <a:pt x="1534973" y="3304880"/>
                  </a:lnTo>
                  <a:lnTo>
                    <a:pt x="26003" y="2550395"/>
                  </a:lnTo>
                  <a:lnTo>
                    <a:pt x="0" y="2537393"/>
                  </a:lnTo>
                  <a:lnTo>
                    <a:pt x="78315" y="971102"/>
                  </a:lnTo>
                  <a:lnTo>
                    <a:pt x="1440990" y="0"/>
                  </a:lnTo>
                  <a:lnTo>
                    <a:pt x="1456030" y="9401"/>
                  </a:lnTo>
                  <a:lnTo>
                    <a:pt x="2866320" y="892788"/>
                  </a:lnTo>
                  <a:lnTo>
                    <a:pt x="2913307" y="2537393"/>
                  </a:lnTo>
                  <a:close/>
                </a:path>
              </a:pathLst>
            </a:custGeom>
            <a:solidFill>
              <a:srgbClr val="F500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F01F7F61-53F0-496A-81F5-96AE6D4A44BC}"/>
                </a:ext>
              </a:extLst>
            </p:cNvPr>
            <p:cNvSpPr/>
            <p:nvPr/>
          </p:nvSpPr>
          <p:spPr>
            <a:xfrm>
              <a:off x="2845870" y="2975838"/>
              <a:ext cx="2886989" cy="1691592"/>
            </a:xfrm>
            <a:custGeom>
              <a:avLst/>
              <a:gdLst>
                <a:gd name="connsiteX0" fmla="*/ 2886989 w 2886989"/>
                <a:gd name="connsiteY0" fmla="*/ 924268 h 1691592"/>
                <a:gd name="connsiteX1" fmla="*/ 1508969 w 2886989"/>
                <a:gd name="connsiteY1" fmla="*/ 1691592 h 1691592"/>
                <a:gd name="connsiteX2" fmla="*/ 0 w 2886989"/>
                <a:gd name="connsiteY2" fmla="*/ 937108 h 1691592"/>
                <a:gd name="connsiteX3" fmla="*/ 1336672 w 2886989"/>
                <a:gd name="connsiteY3" fmla="*/ 0 h 1691592"/>
                <a:gd name="connsiteX4" fmla="*/ 2886989 w 2886989"/>
                <a:gd name="connsiteY4" fmla="*/ 924268 h 169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6989" h="1691592">
                  <a:moveTo>
                    <a:pt x="2886989" y="924268"/>
                  </a:moveTo>
                  <a:lnTo>
                    <a:pt x="1508969" y="1691592"/>
                  </a:lnTo>
                  <a:lnTo>
                    <a:pt x="0" y="937108"/>
                  </a:lnTo>
                  <a:lnTo>
                    <a:pt x="1336672" y="0"/>
                  </a:lnTo>
                  <a:lnTo>
                    <a:pt x="2886989" y="924268"/>
                  </a:ln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D6FEC252-119E-4CCA-AF33-17DD1B166FC2}"/>
                </a:ext>
              </a:extLst>
            </p:cNvPr>
            <p:cNvSpPr/>
            <p:nvPr/>
          </p:nvSpPr>
          <p:spPr>
            <a:xfrm>
              <a:off x="4182541" y="1371952"/>
              <a:ext cx="1550631" cy="2527992"/>
            </a:xfrm>
            <a:custGeom>
              <a:avLst/>
              <a:gdLst>
                <a:gd name="connsiteX0" fmla="*/ 1550632 w 1550631"/>
                <a:gd name="connsiteY0" fmla="*/ 2527992 h 2527992"/>
                <a:gd name="connsiteX1" fmla="*/ 0 w 1550631"/>
                <a:gd name="connsiteY1" fmla="*/ 1603886 h 2527992"/>
                <a:gd name="connsiteX2" fmla="*/ 93354 w 1550631"/>
                <a:gd name="connsiteY2" fmla="*/ 0 h 2527992"/>
                <a:gd name="connsiteX3" fmla="*/ 1503645 w 1550631"/>
                <a:gd name="connsiteY3" fmla="*/ 883387 h 2527992"/>
                <a:gd name="connsiteX4" fmla="*/ 1550632 w 1550631"/>
                <a:gd name="connsiteY4" fmla="*/ 2527992 h 252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631" h="2527992">
                  <a:moveTo>
                    <a:pt x="1550632" y="2527992"/>
                  </a:moveTo>
                  <a:lnTo>
                    <a:pt x="0" y="1603886"/>
                  </a:lnTo>
                  <a:lnTo>
                    <a:pt x="93354" y="0"/>
                  </a:lnTo>
                  <a:lnTo>
                    <a:pt x="1503645" y="883387"/>
                  </a:lnTo>
                  <a:lnTo>
                    <a:pt x="1550632" y="2527992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F8BB3D7E-6EC1-4F10-8522-621089189D5C}"/>
                </a:ext>
              </a:extLst>
            </p:cNvPr>
            <p:cNvSpPr/>
            <p:nvPr/>
          </p:nvSpPr>
          <p:spPr>
            <a:xfrm>
              <a:off x="2870463" y="1833562"/>
              <a:ext cx="2833430" cy="983408"/>
            </a:xfrm>
            <a:custGeom>
              <a:avLst/>
              <a:gdLst>
                <a:gd name="connsiteX0" fmla="*/ 7658 w 2833430"/>
                <a:gd name="connsiteY0" fmla="*/ 983409 h 983408"/>
                <a:gd name="connsiteX1" fmla="*/ 0 w 2833430"/>
                <a:gd name="connsiteY1" fmla="*/ 972569 h 983408"/>
                <a:gd name="connsiteX2" fmla="*/ 1377887 w 2833430"/>
                <a:gd name="connsiteY2" fmla="*/ 0 h 983408"/>
                <a:gd name="connsiteX3" fmla="*/ 2833431 w 2833430"/>
                <a:gd name="connsiteY3" fmla="*/ 912581 h 983408"/>
                <a:gd name="connsiteX4" fmla="*/ 2826382 w 2833430"/>
                <a:gd name="connsiteY4" fmla="*/ 923830 h 983408"/>
                <a:gd name="connsiteX5" fmla="*/ 1378315 w 2833430"/>
                <a:gd name="connsiteY5" fmla="*/ 15935 h 983408"/>
                <a:gd name="connsiteX6" fmla="*/ 7658 w 2833430"/>
                <a:gd name="connsiteY6" fmla="*/ 983409 h 98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430" h="983408">
                  <a:moveTo>
                    <a:pt x="7658" y="983409"/>
                  </a:moveTo>
                  <a:lnTo>
                    <a:pt x="0" y="972569"/>
                  </a:lnTo>
                  <a:lnTo>
                    <a:pt x="1377887" y="0"/>
                  </a:lnTo>
                  <a:lnTo>
                    <a:pt x="2833431" y="912581"/>
                  </a:lnTo>
                  <a:lnTo>
                    <a:pt x="2826382" y="923830"/>
                  </a:lnTo>
                  <a:lnTo>
                    <a:pt x="1378315" y="15935"/>
                  </a:lnTo>
                  <a:lnTo>
                    <a:pt x="7658" y="983409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D8365E81-E37E-4648-A56E-ED85E916CB47}"/>
                </a:ext>
              </a:extLst>
            </p:cNvPr>
            <p:cNvSpPr/>
            <p:nvPr/>
          </p:nvSpPr>
          <p:spPr>
            <a:xfrm>
              <a:off x="2843964" y="2407377"/>
              <a:ext cx="2861157" cy="941708"/>
            </a:xfrm>
            <a:custGeom>
              <a:avLst/>
              <a:gdLst>
                <a:gd name="connsiteX0" fmla="*/ 7449 w 2861157"/>
                <a:gd name="connsiteY0" fmla="*/ 941708 h 941708"/>
                <a:gd name="connsiteX1" fmla="*/ 0 w 2861157"/>
                <a:gd name="connsiteY1" fmla="*/ 930736 h 941708"/>
                <a:gd name="connsiteX2" fmla="*/ 1370895 w 2861157"/>
                <a:gd name="connsiteY2" fmla="*/ 0 h 941708"/>
                <a:gd name="connsiteX3" fmla="*/ 1374486 w 2861157"/>
                <a:gd name="connsiteY3" fmla="*/ 2038 h 941708"/>
                <a:gd name="connsiteX4" fmla="*/ 2861158 w 2861157"/>
                <a:gd name="connsiteY4" fmla="*/ 844620 h 941708"/>
                <a:gd name="connsiteX5" fmla="*/ 2854605 w 2861157"/>
                <a:gd name="connsiteY5" fmla="*/ 856164 h 941708"/>
                <a:gd name="connsiteX6" fmla="*/ 1371524 w 2861157"/>
                <a:gd name="connsiteY6" fmla="*/ 15612 h 941708"/>
                <a:gd name="connsiteX7" fmla="*/ 7449 w 2861157"/>
                <a:gd name="connsiteY7" fmla="*/ 941708 h 94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1157" h="941708">
                  <a:moveTo>
                    <a:pt x="7449" y="941708"/>
                  </a:moveTo>
                  <a:lnTo>
                    <a:pt x="0" y="930736"/>
                  </a:lnTo>
                  <a:lnTo>
                    <a:pt x="1370895" y="0"/>
                  </a:lnTo>
                  <a:lnTo>
                    <a:pt x="1374486" y="2038"/>
                  </a:lnTo>
                  <a:lnTo>
                    <a:pt x="2861158" y="844620"/>
                  </a:lnTo>
                  <a:lnTo>
                    <a:pt x="2854605" y="856164"/>
                  </a:lnTo>
                  <a:lnTo>
                    <a:pt x="1371524" y="15612"/>
                  </a:lnTo>
                  <a:lnTo>
                    <a:pt x="7449" y="94170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A5DB86BF-2DB8-4B62-BA49-1110AA576513}"/>
                </a:ext>
              </a:extLst>
            </p:cNvPr>
            <p:cNvSpPr/>
            <p:nvPr/>
          </p:nvSpPr>
          <p:spPr>
            <a:xfrm>
              <a:off x="3367487" y="1672532"/>
              <a:ext cx="1394898" cy="2508608"/>
            </a:xfrm>
            <a:custGeom>
              <a:avLst/>
              <a:gdLst>
                <a:gd name="connsiteX0" fmla="*/ 6991 w 1394898"/>
                <a:gd name="connsiteY0" fmla="*/ 2508609 h 2508608"/>
                <a:gd name="connsiteX1" fmla="*/ 0 w 1394898"/>
                <a:gd name="connsiteY1" fmla="*/ 2497331 h 2508608"/>
                <a:gd name="connsiteX2" fmla="*/ 1381630 w 1394898"/>
                <a:gd name="connsiteY2" fmla="*/ 1641215 h 2508608"/>
                <a:gd name="connsiteX3" fmla="*/ 1381630 w 1394898"/>
                <a:gd name="connsiteY3" fmla="*/ 0 h 2508608"/>
                <a:gd name="connsiteX4" fmla="*/ 1394898 w 1394898"/>
                <a:gd name="connsiteY4" fmla="*/ 0 h 2508608"/>
                <a:gd name="connsiteX5" fmla="*/ 1394898 w 1394898"/>
                <a:gd name="connsiteY5" fmla="*/ 1648606 h 2508608"/>
                <a:gd name="connsiteX6" fmla="*/ 6991 w 1394898"/>
                <a:gd name="connsiteY6" fmla="*/ 2508609 h 250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4898" h="2508608">
                  <a:moveTo>
                    <a:pt x="6991" y="2508609"/>
                  </a:moveTo>
                  <a:lnTo>
                    <a:pt x="0" y="2497331"/>
                  </a:lnTo>
                  <a:lnTo>
                    <a:pt x="1381630" y="1641215"/>
                  </a:lnTo>
                  <a:lnTo>
                    <a:pt x="1381630" y="0"/>
                  </a:lnTo>
                  <a:lnTo>
                    <a:pt x="1394898" y="0"/>
                  </a:lnTo>
                  <a:lnTo>
                    <a:pt x="1394898" y="1648606"/>
                  </a:lnTo>
                  <a:lnTo>
                    <a:pt x="6991" y="2508609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4DBDBA86-9FB1-400B-82A6-B2071A8390F1}"/>
                </a:ext>
              </a:extLst>
            </p:cNvPr>
            <p:cNvSpPr/>
            <p:nvPr/>
          </p:nvSpPr>
          <p:spPr>
            <a:xfrm>
              <a:off x="3909717" y="1980047"/>
              <a:ext cx="1343615" cy="2472204"/>
            </a:xfrm>
            <a:custGeom>
              <a:avLst/>
              <a:gdLst>
                <a:gd name="connsiteX0" fmla="*/ 7049 w 1343615"/>
                <a:gd name="connsiteY0" fmla="*/ 2472204 h 2472204"/>
                <a:gd name="connsiteX1" fmla="*/ 0 w 1343615"/>
                <a:gd name="connsiteY1" fmla="*/ 2460965 h 2472204"/>
                <a:gd name="connsiteX2" fmla="*/ 1330347 w 1343615"/>
                <a:gd name="connsiteY2" fmla="*/ 1626546 h 2472204"/>
                <a:gd name="connsiteX3" fmla="*/ 1330347 w 1343615"/>
                <a:gd name="connsiteY3" fmla="*/ 0 h 2472204"/>
                <a:gd name="connsiteX4" fmla="*/ 1343616 w 1343615"/>
                <a:gd name="connsiteY4" fmla="*/ 0 h 2472204"/>
                <a:gd name="connsiteX5" fmla="*/ 1343616 w 1343615"/>
                <a:gd name="connsiteY5" fmla="*/ 1633890 h 2472204"/>
                <a:gd name="connsiteX6" fmla="*/ 7049 w 1343615"/>
                <a:gd name="connsiteY6" fmla="*/ 2472204 h 247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615" h="2472204">
                  <a:moveTo>
                    <a:pt x="7049" y="2472204"/>
                  </a:moveTo>
                  <a:lnTo>
                    <a:pt x="0" y="2460965"/>
                  </a:lnTo>
                  <a:lnTo>
                    <a:pt x="1330347" y="1626546"/>
                  </a:lnTo>
                  <a:lnTo>
                    <a:pt x="1330347" y="0"/>
                  </a:lnTo>
                  <a:lnTo>
                    <a:pt x="1343616" y="0"/>
                  </a:lnTo>
                  <a:lnTo>
                    <a:pt x="1343616" y="1633890"/>
                  </a:lnTo>
                  <a:lnTo>
                    <a:pt x="7049" y="247220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:a16="http://schemas.microsoft.com/office/drawing/2014/main" id="{4E37859A-1FC5-4947-B228-6B2C9F04825D}"/>
                </a:ext>
              </a:extLst>
            </p:cNvPr>
            <p:cNvSpPr/>
            <p:nvPr/>
          </p:nvSpPr>
          <p:spPr>
            <a:xfrm>
              <a:off x="3687851" y="1707651"/>
              <a:ext cx="1553651" cy="2473651"/>
            </a:xfrm>
            <a:custGeom>
              <a:avLst/>
              <a:gdLst>
                <a:gd name="connsiteX0" fmla="*/ 1547203 w 1553651"/>
                <a:gd name="connsiteY0" fmla="*/ 2473652 h 2473651"/>
                <a:gd name="connsiteX1" fmla="*/ 0 w 1553651"/>
                <a:gd name="connsiteY1" fmla="*/ 1614002 h 2473651"/>
                <a:gd name="connsiteX2" fmla="*/ 219 w 1553651"/>
                <a:gd name="connsiteY2" fmla="*/ 1609868 h 2473651"/>
                <a:gd name="connsiteX3" fmla="*/ 81667 w 1553651"/>
                <a:gd name="connsiteY3" fmla="*/ 0 h 2473651"/>
                <a:gd name="connsiteX4" fmla="*/ 94917 w 1553651"/>
                <a:gd name="connsiteY4" fmla="*/ 676 h 2473651"/>
                <a:gd name="connsiteX5" fmla="*/ 13678 w 1553651"/>
                <a:gd name="connsiteY5" fmla="*/ 1606410 h 2473651"/>
                <a:gd name="connsiteX6" fmla="*/ 1553651 w 1553651"/>
                <a:gd name="connsiteY6" fmla="*/ 2462051 h 2473651"/>
                <a:gd name="connsiteX7" fmla="*/ 1547203 w 1553651"/>
                <a:gd name="connsiteY7" fmla="*/ 2473652 h 247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3651" h="2473651">
                  <a:moveTo>
                    <a:pt x="1547203" y="2473652"/>
                  </a:moveTo>
                  <a:lnTo>
                    <a:pt x="0" y="1614002"/>
                  </a:lnTo>
                  <a:lnTo>
                    <a:pt x="219" y="1609868"/>
                  </a:lnTo>
                  <a:lnTo>
                    <a:pt x="81667" y="0"/>
                  </a:lnTo>
                  <a:lnTo>
                    <a:pt x="94917" y="676"/>
                  </a:lnTo>
                  <a:lnTo>
                    <a:pt x="13678" y="1606410"/>
                  </a:lnTo>
                  <a:lnTo>
                    <a:pt x="1553651" y="2462051"/>
                  </a:lnTo>
                  <a:lnTo>
                    <a:pt x="1547203" y="2473652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id="{B9C51305-9DE1-4630-8C69-7A09D4039917}"/>
                </a:ext>
              </a:extLst>
            </p:cNvPr>
            <p:cNvSpPr/>
            <p:nvPr/>
          </p:nvSpPr>
          <p:spPr>
            <a:xfrm>
              <a:off x="3218449" y="2035892"/>
              <a:ext cx="1535991" cy="2416616"/>
            </a:xfrm>
            <a:custGeom>
              <a:avLst/>
              <a:gdLst>
                <a:gd name="connsiteX0" fmla="*/ 1529829 w 1535991"/>
                <a:gd name="connsiteY0" fmla="*/ 2416616 h 2416616"/>
                <a:gd name="connsiteX1" fmla="*/ 0 w 1535991"/>
                <a:gd name="connsiteY1" fmla="*/ 1614926 h 2416616"/>
                <a:gd name="connsiteX2" fmla="*/ 238 w 1535991"/>
                <a:gd name="connsiteY2" fmla="*/ 1610668 h 2416616"/>
                <a:gd name="connsiteX3" fmla="*/ 90421 w 1535991"/>
                <a:gd name="connsiteY3" fmla="*/ 0 h 2416616"/>
                <a:gd name="connsiteX4" fmla="*/ 103670 w 1535991"/>
                <a:gd name="connsiteY4" fmla="*/ 743 h 2416616"/>
                <a:gd name="connsiteX5" fmla="*/ 13735 w 1535991"/>
                <a:gd name="connsiteY5" fmla="*/ 1607144 h 2416616"/>
                <a:gd name="connsiteX6" fmla="*/ 1535992 w 1535991"/>
                <a:gd name="connsiteY6" fmla="*/ 2404863 h 2416616"/>
                <a:gd name="connsiteX7" fmla="*/ 1529829 w 1535991"/>
                <a:gd name="connsiteY7" fmla="*/ 2416616 h 241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5991" h="2416616">
                  <a:moveTo>
                    <a:pt x="1529829" y="2416616"/>
                  </a:moveTo>
                  <a:lnTo>
                    <a:pt x="0" y="1614926"/>
                  </a:lnTo>
                  <a:lnTo>
                    <a:pt x="238" y="1610668"/>
                  </a:lnTo>
                  <a:lnTo>
                    <a:pt x="90421" y="0"/>
                  </a:lnTo>
                  <a:lnTo>
                    <a:pt x="103670" y="743"/>
                  </a:lnTo>
                  <a:lnTo>
                    <a:pt x="13735" y="1607144"/>
                  </a:lnTo>
                  <a:lnTo>
                    <a:pt x="1535992" y="2404863"/>
                  </a:lnTo>
                  <a:lnTo>
                    <a:pt x="1529829" y="2416616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:a16="http://schemas.microsoft.com/office/drawing/2014/main" id="{33A3066F-C930-4D25-BB6B-44CC6B392430}"/>
                </a:ext>
              </a:extLst>
            </p:cNvPr>
            <p:cNvSpPr/>
            <p:nvPr/>
          </p:nvSpPr>
          <p:spPr>
            <a:xfrm>
              <a:off x="5461053" y="293777"/>
              <a:ext cx="1067142" cy="1067142"/>
            </a:xfrm>
            <a:custGeom>
              <a:avLst/>
              <a:gdLst>
                <a:gd name="connsiteX0" fmla="*/ 1067143 w 1067142"/>
                <a:gd name="connsiteY0" fmla="*/ 533571 h 1067142"/>
                <a:gd name="connsiteX1" fmla="*/ 533571 w 1067142"/>
                <a:gd name="connsiteY1" fmla="*/ 1067143 h 1067142"/>
                <a:gd name="connsiteX2" fmla="*/ 0 w 1067142"/>
                <a:gd name="connsiteY2" fmla="*/ 533571 h 1067142"/>
                <a:gd name="connsiteX3" fmla="*/ 533571 w 1067142"/>
                <a:gd name="connsiteY3" fmla="*/ 0 h 1067142"/>
                <a:gd name="connsiteX4" fmla="*/ 1067143 w 1067142"/>
                <a:gd name="connsiteY4" fmla="*/ 533571 h 106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7142" h="1067142">
                  <a:moveTo>
                    <a:pt x="1067143" y="533571"/>
                  </a:moveTo>
                  <a:cubicBezTo>
                    <a:pt x="1067143" y="828255"/>
                    <a:pt x="828255" y="1067143"/>
                    <a:pt x="533571" y="1067143"/>
                  </a:cubicBezTo>
                  <a:cubicBezTo>
                    <a:pt x="238888" y="1067143"/>
                    <a:pt x="0" y="828255"/>
                    <a:pt x="0" y="533571"/>
                  </a:cubicBezTo>
                  <a:cubicBezTo>
                    <a:pt x="0" y="238888"/>
                    <a:pt x="238888" y="0"/>
                    <a:pt x="533571" y="0"/>
                  </a:cubicBezTo>
                  <a:cubicBezTo>
                    <a:pt x="828255" y="0"/>
                    <a:pt x="1067143" y="238888"/>
                    <a:pt x="1067143" y="533571"/>
                  </a:cubicBezTo>
                  <a:close/>
                </a:path>
              </a:pathLst>
            </a:custGeom>
            <a:solidFill>
              <a:srgbClr val="3F3D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C6B6EFEE-7662-4342-8C8A-DC1AFA80DD35}"/>
              </a:ext>
            </a:extLst>
          </p:cNvPr>
          <p:cNvSpPr txBox="1"/>
          <p:nvPr/>
        </p:nvSpPr>
        <p:spPr>
          <a:xfrm>
            <a:off x="1205948" y="2385391"/>
            <a:ext cx="6959843" cy="222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/>
              <a:t>Conceito surgiu em 1970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/>
              <a:t>Auxiliar a solução de problemas recorrentes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/>
              <a:t>Conjunto de soluções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/>
              <a:t>Fruto do trabalho e experiência de outros profissionais</a:t>
            </a:r>
          </a:p>
        </p:txBody>
      </p:sp>
    </p:spTree>
    <p:extLst>
      <p:ext uri="{BB962C8B-B14F-4D97-AF65-F5344CB8AC3E}">
        <p14:creationId xmlns:p14="http://schemas.microsoft.com/office/powerpoint/2010/main" val="61094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m 2" descr="Prédio com árvores na frente&#10;&#10;Descrição gerada automaticamente">
            <a:extLst>
              <a:ext uri="{FF2B5EF4-FFF2-40B4-BE49-F238E27FC236}">
                <a16:creationId xmlns:a16="http://schemas.microsoft.com/office/drawing/2014/main" id="{4B87E867-FA20-4D41-98A1-E1A25141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491" y="1456504"/>
            <a:ext cx="6993981" cy="460947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3" y="926342"/>
            <a:ext cx="780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1977 - Centro de Estruturas Ambientais da Universidade de Berkeley</a:t>
            </a:r>
          </a:p>
        </p:txBody>
      </p:sp>
    </p:spTree>
    <p:extLst>
      <p:ext uri="{BB962C8B-B14F-4D97-AF65-F5344CB8AC3E}">
        <p14:creationId xmlns:p14="http://schemas.microsoft.com/office/powerpoint/2010/main" val="957535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Linguagem de Padrões</a:t>
            </a:r>
          </a:p>
        </p:txBody>
      </p:sp>
      <p:pic>
        <p:nvPicPr>
          <p:cNvPr id="5" name="Imagem 4" descr="Uma imagem contendo texto, comida, placar&#10;&#10;Descrição gerada automaticamente">
            <a:extLst>
              <a:ext uri="{FF2B5EF4-FFF2-40B4-BE49-F238E27FC236}">
                <a16:creationId xmlns:a16="http://schemas.microsoft.com/office/drawing/2014/main" id="{896F2719-B291-4BB4-90A4-F6495A4C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6" y="1461226"/>
            <a:ext cx="2927187" cy="4470432"/>
          </a:xfrm>
          <a:prstGeom prst="rect">
            <a:avLst/>
          </a:prstGeom>
        </p:spPr>
      </p:pic>
      <p:pic>
        <p:nvPicPr>
          <p:cNvPr id="8" name="Imagem 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C902125-4E30-4E6E-9AA3-2254153427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94" t="5435" r="2433" b="5804"/>
          <a:stretch/>
        </p:blipFill>
        <p:spPr>
          <a:xfrm>
            <a:off x="4731024" y="1355154"/>
            <a:ext cx="5367131" cy="457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19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Linguagem de Padrões</a:t>
            </a:r>
          </a:p>
        </p:txBody>
      </p:sp>
      <p:pic>
        <p:nvPicPr>
          <p:cNvPr id="5" name="Imagem 4" descr="Uma imagem contendo texto, comida, placar&#10;&#10;Descrição gerada automaticamente">
            <a:extLst>
              <a:ext uri="{FF2B5EF4-FFF2-40B4-BE49-F238E27FC236}">
                <a16:creationId xmlns:a16="http://schemas.microsoft.com/office/drawing/2014/main" id="{896F2719-B291-4BB4-90A4-F6495A4C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6" y="1461226"/>
            <a:ext cx="2927187" cy="4470432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8AB58E9-B510-4BB4-A3BF-074503918573}"/>
              </a:ext>
            </a:extLst>
          </p:cNvPr>
          <p:cNvCxnSpPr>
            <a:cxnSpLocks/>
          </p:cNvCxnSpPr>
          <p:nvPr/>
        </p:nvCxnSpPr>
        <p:spPr>
          <a:xfrm flipV="1">
            <a:off x="4193476" y="1651157"/>
            <a:ext cx="0" cy="409057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F84BEE2A-20A8-42C0-929A-AD4D3D5B5A77}"/>
              </a:ext>
            </a:extLst>
          </p:cNvPr>
          <p:cNvGrpSpPr/>
          <p:nvPr/>
        </p:nvGrpSpPr>
        <p:grpSpPr>
          <a:xfrm>
            <a:off x="4697593" y="1573425"/>
            <a:ext cx="6181604" cy="568050"/>
            <a:chOff x="6554528" y="1651157"/>
            <a:chExt cx="6181604" cy="56805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4644570-D58D-4A4A-ABC3-ED74FC0EB5BC}"/>
                </a:ext>
              </a:extLst>
            </p:cNvPr>
            <p:cNvSpPr/>
            <p:nvPr/>
          </p:nvSpPr>
          <p:spPr>
            <a:xfrm>
              <a:off x="6554528" y="1651163"/>
              <a:ext cx="568044" cy="568044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A4CD5937-50F4-48EC-833F-816EB63F11D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1" y="1651157"/>
              <a:ext cx="5613561" cy="568044"/>
            </a:xfrm>
            <a:prstGeom prst="rect">
              <a:avLst/>
            </a:prstGeom>
            <a:solidFill>
              <a:srgbClr val="FF9393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Artigos</a:t>
              </a:r>
              <a:endParaRPr lang="pt-BR" b="1" dirty="0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ACF77E4D-B7F0-4234-8903-0528EBD1628E}"/>
              </a:ext>
            </a:extLst>
          </p:cNvPr>
          <p:cNvGrpSpPr/>
          <p:nvPr/>
        </p:nvGrpSpPr>
        <p:grpSpPr>
          <a:xfrm>
            <a:off x="4697593" y="2425807"/>
            <a:ext cx="6181586" cy="568050"/>
            <a:chOff x="6554528" y="2408468"/>
            <a:chExt cx="6181586" cy="568050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52B6B17-1151-4941-AED5-1C71951D1D04}"/>
                </a:ext>
              </a:extLst>
            </p:cNvPr>
            <p:cNvSpPr/>
            <p:nvPr/>
          </p:nvSpPr>
          <p:spPr>
            <a:xfrm>
              <a:off x="6554528" y="2408474"/>
              <a:ext cx="568044" cy="5680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76917B6-A56E-4ED8-A92B-A6C71CECDFA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1" y="2408468"/>
              <a:ext cx="5613543" cy="568044"/>
            </a:xfrm>
            <a:prstGeom prst="rect">
              <a:avLst/>
            </a:prstGeom>
            <a:solidFill>
              <a:srgbClr val="3FADFF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Substantivos</a:t>
              </a:r>
              <a:endParaRPr lang="pt-BR" b="1" dirty="0"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7667D6A4-16A7-4C0A-B44E-238E36A81305}"/>
              </a:ext>
            </a:extLst>
          </p:cNvPr>
          <p:cNvGrpSpPr/>
          <p:nvPr/>
        </p:nvGrpSpPr>
        <p:grpSpPr>
          <a:xfrm>
            <a:off x="4697593" y="3355958"/>
            <a:ext cx="6181576" cy="568050"/>
            <a:chOff x="6554528" y="3165773"/>
            <a:chExt cx="6181576" cy="568050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F3E8F8E-5C08-4971-B1D1-3E6272049D26}"/>
                </a:ext>
              </a:extLst>
            </p:cNvPr>
            <p:cNvSpPr/>
            <p:nvPr/>
          </p:nvSpPr>
          <p:spPr>
            <a:xfrm>
              <a:off x="6554528" y="3165779"/>
              <a:ext cx="568044" cy="56804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23E2CE51-9504-4289-83AE-1ED53C96DD8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1" y="3165773"/>
              <a:ext cx="5613533" cy="568044"/>
            </a:xfrm>
            <a:prstGeom prst="rect">
              <a:avLst/>
            </a:prstGeom>
            <a:solidFill>
              <a:srgbClr val="2FFF8D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Adjetivos</a:t>
              </a:r>
              <a:endParaRPr lang="pt-BR" b="1" dirty="0"/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8D276099-41AA-4FEC-8E5D-E5A95DB11F52}"/>
              </a:ext>
            </a:extLst>
          </p:cNvPr>
          <p:cNvGrpSpPr/>
          <p:nvPr/>
        </p:nvGrpSpPr>
        <p:grpSpPr>
          <a:xfrm>
            <a:off x="4697593" y="4286103"/>
            <a:ext cx="6181572" cy="568050"/>
            <a:chOff x="6554528" y="3923072"/>
            <a:chExt cx="6181572" cy="568050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35AD8D0A-7A0B-45B5-B06C-B5B293E921C7}"/>
                </a:ext>
              </a:extLst>
            </p:cNvPr>
            <p:cNvSpPr/>
            <p:nvPr/>
          </p:nvSpPr>
          <p:spPr>
            <a:xfrm>
              <a:off x="6554528" y="3923078"/>
              <a:ext cx="568044" cy="56804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3462492E-9068-41FD-9A38-22319949C3E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1" y="3923072"/>
              <a:ext cx="5613529" cy="568044"/>
            </a:xfrm>
            <a:prstGeom prst="rect">
              <a:avLst/>
            </a:prstGeom>
            <a:solidFill>
              <a:srgbClr val="FFBB57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Verbos</a:t>
              </a:r>
              <a:endParaRPr lang="pt-BR" b="1" dirty="0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8915382-ACDD-4900-915C-65F1D36DEEFA}"/>
              </a:ext>
            </a:extLst>
          </p:cNvPr>
          <p:cNvGrpSpPr/>
          <p:nvPr/>
        </p:nvGrpSpPr>
        <p:grpSpPr>
          <a:xfrm>
            <a:off x="4697593" y="5216242"/>
            <a:ext cx="6181570" cy="568050"/>
            <a:chOff x="6554528" y="4680365"/>
            <a:chExt cx="6181570" cy="568050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9B166371-EF33-412F-8BDC-52C055B94030}"/>
                </a:ext>
              </a:extLst>
            </p:cNvPr>
            <p:cNvSpPr/>
            <p:nvPr/>
          </p:nvSpPr>
          <p:spPr>
            <a:xfrm>
              <a:off x="6554528" y="4680371"/>
              <a:ext cx="568044" cy="56804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AC0F7FE1-22B2-463E-9D23-12D4742F383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1" y="4680365"/>
              <a:ext cx="5613527" cy="568044"/>
            </a:xfrm>
            <a:prstGeom prst="rect">
              <a:avLst/>
            </a:prstGeom>
            <a:solidFill>
              <a:srgbClr val="B17ED8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Pronomes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5937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Linguagem de Padrões</a:t>
            </a:r>
          </a:p>
        </p:txBody>
      </p:sp>
      <p:pic>
        <p:nvPicPr>
          <p:cNvPr id="5" name="Imagem 4" descr="Uma imagem contendo texto, comida, placar&#10;&#10;Descrição gerada automaticamente">
            <a:extLst>
              <a:ext uri="{FF2B5EF4-FFF2-40B4-BE49-F238E27FC236}">
                <a16:creationId xmlns:a16="http://schemas.microsoft.com/office/drawing/2014/main" id="{896F2719-B291-4BB4-90A4-F6495A4C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6" y="1461226"/>
            <a:ext cx="2927187" cy="4470432"/>
          </a:xfrm>
          <a:prstGeom prst="rect">
            <a:avLst/>
          </a:prstGeom>
        </p:spPr>
      </p:pic>
      <p:pic>
        <p:nvPicPr>
          <p:cNvPr id="3" name="Imagem 2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24C2E194-8E87-4A08-AB9C-A8C8038CE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35" y="1249930"/>
            <a:ext cx="5486400" cy="46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2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1994</a:t>
            </a:r>
          </a:p>
        </p:txBody>
      </p:sp>
      <p:pic>
        <p:nvPicPr>
          <p:cNvPr id="3" name="Imagem 2" descr="Texto preto sobre fundo branco&#10;&#10;Descrição gerada automaticamente">
            <a:extLst>
              <a:ext uri="{FF2B5EF4-FFF2-40B4-BE49-F238E27FC236}">
                <a16:creationId xmlns:a16="http://schemas.microsoft.com/office/drawing/2014/main" id="{D5E96337-7708-40DA-9E8D-01904EA43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74" y="1429998"/>
            <a:ext cx="3297192" cy="47076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3BDFEB7-A25F-4E60-87E4-8C74E34BD5A0}"/>
              </a:ext>
            </a:extLst>
          </p:cNvPr>
          <p:cNvSpPr txBox="1"/>
          <p:nvPr/>
        </p:nvSpPr>
        <p:spPr>
          <a:xfrm>
            <a:off x="4487705" y="1436518"/>
            <a:ext cx="6391493" cy="3536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23 padrões de desenvolvimento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Decomposição e abstração do problema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Flexibilidade, modularidade e elegância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Evitar iterações de tentativa e erro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051679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Personalizada 1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6C63FF"/>
      </a:accent1>
      <a:accent2>
        <a:srgbClr val="F9A826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6066</TotalTime>
  <Words>346</Words>
  <Application>Microsoft Office PowerPoint</Application>
  <PresentationFormat>Widescreen</PresentationFormat>
  <Paragraphs>122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2" baseType="lpstr">
      <vt:lpstr>Arial</vt:lpstr>
      <vt:lpstr>Calibri</vt:lpstr>
      <vt:lpstr>Univers</vt:lpstr>
      <vt:lpstr>Univers Condensed</vt:lpstr>
      <vt:lpstr>RetrospectVTI</vt:lpstr>
      <vt:lpstr>Design Tokens</vt:lpstr>
      <vt:lpstr>Sobre Mim</vt:lpstr>
      <vt:lpstr>Conteúdo</vt:lpstr>
      <vt:lpstr>Padrões de Projeto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Style Guide</vt:lpstr>
      <vt:lpstr>Apresentação do PowerPoint</vt:lpstr>
      <vt:lpstr>Por que utilizar?</vt:lpstr>
      <vt:lpstr>Design System</vt:lpstr>
      <vt:lpstr>Design Tokens</vt:lpstr>
      <vt:lpstr>Design Tokens</vt:lpstr>
      <vt:lpstr>Design Tokens</vt:lpstr>
      <vt:lpstr>Design Tokens</vt:lpstr>
      <vt:lpstr>Apresentação do PowerPoint</vt:lpstr>
      <vt:lpstr>Apresentação do PowerPoint</vt:lpstr>
      <vt:lpstr>Style Dictionary</vt:lpstr>
      <vt:lpstr>Apresentação do PowerPoint</vt:lpstr>
      <vt:lpstr>Apresentação do PowerPoint</vt:lpstr>
      <vt:lpstr>Apresentação do PowerPoint</vt:lpstr>
      <vt:lpstr>Apresentação do PowerPoint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Tokens</dc:title>
  <dc:creator>MATEUS FERREIRA</dc:creator>
  <cp:lastModifiedBy>MATEUS ZOCATELI FERREIRA</cp:lastModifiedBy>
  <cp:revision>17</cp:revision>
  <dcterms:created xsi:type="dcterms:W3CDTF">2020-09-23T23:34:42Z</dcterms:created>
  <dcterms:modified xsi:type="dcterms:W3CDTF">2021-01-25T22:16:31Z</dcterms:modified>
</cp:coreProperties>
</file>